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6" r:id="rId1"/>
  </p:sldMasterIdLst>
  <p:sldIdLst>
    <p:sldId id="256" r:id="rId2"/>
    <p:sldId id="257" r:id="rId3"/>
    <p:sldId id="262" r:id="rId4"/>
    <p:sldId id="264" r:id="rId5"/>
    <p:sldId id="258" r:id="rId6"/>
    <p:sldId id="266" r:id="rId7"/>
    <p:sldId id="261" r:id="rId8"/>
    <p:sldId id="259" r:id="rId9"/>
    <p:sldId id="265" r:id="rId10"/>
    <p:sldId id="260" r:id="rId11"/>
    <p:sldId id="268" r:id="rId12"/>
    <p:sldId id="267" r:id="rId13"/>
    <p:sldId id="271" r:id="rId14"/>
    <p:sldId id="270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094"/>
    <p:restoredTop sz="96327"/>
  </p:normalViewPr>
  <p:slideViewPr>
    <p:cSldViewPr snapToGrid="0">
      <p:cViewPr varScale="1">
        <p:scale>
          <a:sx n="86" d="100"/>
          <a:sy n="86" d="100"/>
        </p:scale>
        <p:origin x="787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07BE423-144F-4BF3-B185-48E47E6BE312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31C90D00-76C9-4403-986F-F190AA53C140}">
      <dgm:prSet/>
      <dgm:spPr/>
      <dgm:t>
        <a:bodyPr/>
        <a:lstStyle/>
        <a:p>
          <a:r>
            <a:rPr lang="en-US" dirty="0"/>
            <a:t>Big Resume Builder</a:t>
          </a:r>
        </a:p>
      </dgm:t>
    </dgm:pt>
    <dgm:pt modelId="{41AE4253-29B6-476A-918D-4AD7DAA4198C}" type="parTrans" cxnId="{C1F9F9F8-48F1-4943-91D8-4FBBC779FF2E}">
      <dgm:prSet/>
      <dgm:spPr/>
      <dgm:t>
        <a:bodyPr/>
        <a:lstStyle/>
        <a:p>
          <a:endParaRPr lang="en-US"/>
        </a:p>
      </dgm:t>
    </dgm:pt>
    <dgm:pt modelId="{C077E05F-ECBF-4462-B359-9815F601F95A}" type="sibTrans" cxnId="{C1F9F9F8-48F1-4943-91D8-4FBBC779FF2E}">
      <dgm:prSet/>
      <dgm:spPr/>
      <dgm:t>
        <a:bodyPr/>
        <a:lstStyle/>
        <a:p>
          <a:endParaRPr lang="en-US"/>
        </a:p>
      </dgm:t>
    </dgm:pt>
    <dgm:pt modelId="{A8C1418C-EE19-4ADA-85B9-3B7AC59DA63B}">
      <dgm:prSet/>
      <dgm:spPr/>
      <dgm:t>
        <a:bodyPr/>
        <a:lstStyle/>
        <a:p>
          <a:r>
            <a:rPr lang="en-US"/>
            <a:t>Well – known company such as a WDW Resort</a:t>
          </a:r>
        </a:p>
      </dgm:t>
    </dgm:pt>
    <dgm:pt modelId="{2168FB58-C7F9-4CE1-8F0D-CD114365EAA9}" type="parTrans" cxnId="{F55D3A36-0C24-452C-9C4A-23BC381BFE31}">
      <dgm:prSet/>
      <dgm:spPr/>
      <dgm:t>
        <a:bodyPr/>
        <a:lstStyle/>
        <a:p>
          <a:endParaRPr lang="en-US"/>
        </a:p>
      </dgm:t>
    </dgm:pt>
    <dgm:pt modelId="{0624FDAE-BEBA-499C-A526-F790A9E5594D}" type="sibTrans" cxnId="{F55D3A36-0C24-452C-9C4A-23BC381BFE31}">
      <dgm:prSet/>
      <dgm:spPr/>
      <dgm:t>
        <a:bodyPr/>
        <a:lstStyle/>
        <a:p>
          <a:endParaRPr lang="en-US"/>
        </a:p>
      </dgm:t>
    </dgm:pt>
    <dgm:pt modelId="{98DD66C1-0C66-4448-BFCC-1A0207E31D26}">
      <dgm:prSet/>
      <dgm:spPr/>
      <dgm:t>
        <a:bodyPr/>
        <a:lstStyle/>
        <a:p>
          <a:r>
            <a:rPr lang="en-US"/>
            <a:t>Customer service in every role/aspect</a:t>
          </a:r>
        </a:p>
      </dgm:t>
    </dgm:pt>
    <dgm:pt modelId="{91F3E63D-336B-40A3-9192-F35DE6517F6A}" type="parTrans" cxnId="{A2A15555-B543-454C-BD39-8974AA9DCD88}">
      <dgm:prSet/>
      <dgm:spPr/>
      <dgm:t>
        <a:bodyPr/>
        <a:lstStyle/>
        <a:p>
          <a:endParaRPr lang="en-US"/>
        </a:p>
      </dgm:t>
    </dgm:pt>
    <dgm:pt modelId="{79A93CF5-9875-49C7-9141-23E9B924CB96}" type="sibTrans" cxnId="{A2A15555-B543-454C-BD39-8974AA9DCD88}">
      <dgm:prSet/>
      <dgm:spPr/>
      <dgm:t>
        <a:bodyPr/>
        <a:lstStyle/>
        <a:p>
          <a:endParaRPr lang="en-US"/>
        </a:p>
      </dgm:t>
    </dgm:pt>
    <dgm:pt modelId="{D9AA20B2-122A-4688-A6D3-55FEDFDEFB82}">
      <dgm:prSet/>
      <dgm:spPr/>
      <dgm:t>
        <a:bodyPr/>
        <a:lstStyle/>
        <a:p>
          <a:r>
            <a:rPr lang="en-US"/>
            <a:t>Lifetime of knowledge &amp; memories</a:t>
          </a:r>
        </a:p>
      </dgm:t>
    </dgm:pt>
    <dgm:pt modelId="{A28C761A-98C4-4C33-A736-44BEC07D5223}" type="parTrans" cxnId="{2E0D59D3-E386-47E9-8D1F-EE2C6FB95BE1}">
      <dgm:prSet/>
      <dgm:spPr/>
      <dgm:t>
        <a:bodyPr/>
        <a:lstStyle/>
        <a:p>
          <a:endParaRPr lang="en-US"/>
        </a:p>
      </dgm:t>
    </dgm:pt>
    <dgm:pt modelId="{3A722871-627B-43BD-8789-F5C990EC55CA}" type="sibTrans" cxnId="{2E0D59D3-E386-47E9-8D1F-EE2C6FB95BE1}">
      <dgm:prSet/>
      <dgm:spPr/>
      <dgm:t>
        <a:bodyPr/>
        <a:lstStyle/>
        <a:p>
          <a:endParaRPr lang="en-US"/>
        </a:p>
      </dgm:t>
    </dgm:pt>
    <dgm:pt modelId="{8960D238-66A2-4A93-9613-5411471CF6B6}">
      <dgm:prSet/>
      <dgm:spPr/>
      <dgm:t>
        <a:bodyPr/>
        <a:lstStyle/>
        <a:p>
          <a:r>
            <a:rPr lang="en-US"/>
            <a:t>Lead to potential employment opportunities within company/field</a:t>
          </a:r>
        </a:p>
      </dgm:t>
    </dgm:pt>
    <dgm:pt modelId="{26802108-8D5C-4ABE-910A-05703BE7F5BD}" type="parTrans" cxnId="{A76DE638-D24F-4453-847F-80E5ACE3A949}">
      <dgm:prSet/>
      <dgm:spPr/>
      <dgm:t>
        <a:bodyPr/>
        <a:lstStyle/>
        <a:p>
          <a:endParaRPr lang="en-US"/>
        </a:p>
      </dgm:t>
    </dgm:pt>
    <dgm:pt modelId="{EBF0614A-197C-4173-96EB-CEF219DD8179}" type="sibTrans" cxnId="{A76DE638-D24F-4453-847F-80E5ACE3A949}">
      <dgm:prSet/>
      <dgm:spPr/>
      <dgm:t>
        <a:bodyPr/>
        <a:lstStyle/>
        <a:p>
          <a:endParaRPr lang="en-US"/>
        </a:p>
      </dgm:t>
    </dgm:pt>
    <dgm:pt modelId="{7C38A021-53A9-4441-B32E-232BCC3652DE}" type="pres">
      <dgm:prSet presAssocID="{107BE423-144F-4BF3-B185-48E47E6BE312}" presName="diagram" presStyleCnt="0">
        <dgm:presLayoutVars>
          <dgm:dir/>
          <dgm:resizeHandles val="exact"/>
        </dgm:presLayoutVars>
      </dgm:prSet>
      <dgm:spPr/>
    </dgm:pt>
    <dgm:pt modelId="{A2AF526E-E58E-8F45-99F0-0641CAACBE09}" type="pres">
      <dgm:prSet presAssocID="{31C90D00-76C9-4403-986F-F190AA53C140}" presName="node" presStyleLbl="node1" presStyleIdx="0" presStyleCnt="5">
        <dgm:presLayoutVars>
          <dgm:bulletEnabled val="1"/>
        </dgm:presLayoutVars>
      </dgm:prSet>
      <dgm:spPr/>
    </dgm:pt>
    <dgm:pt modelId="{5F29AF60-4CE0-194F-996E-CD7F02ABED0F}" type="pres">
      <dgm:prSet presAssocID="{C077E05F-ECBF-4462-B359-9815F601F95A}" presName="sibTrans" presStyleCnt="0"/>
      <dgm:spPr/>
    </dgm:pt>
    <dgm:pt modelId="{19EFFF5B-1CB6-374F-80B7-3DF8444FD77B}" type="pres">
      <dgm:prSet presAssocID="{A8C1418C-EE19-4ADA-85B9-3B7AC59DA63B}" presName="node" presStyleLbl="node1" presStyleIdx="1" presStyleCnt="5">
        <dgm:presLayoutVars>
          <dgm:bulletEnabled val="1"/>
        </dgm:presLayoutVars>
      </dgm:prSet>
      <dgm:spPr/>
    </dgm:pt>
    <dgm:pt modelId="{24B07BDE-4D6B-854E-A65F-9BE2F1FE093C}" type="pres">
      <dgm:prSet presAssocID="{0624FDAE-BEBA-499C-A526-F790A9E5594D}" presName="sibTrans" presStyleCnt="0"/>
      <dgm:spPr/>
    </dgm:pt>
    <dgm:pt modelId="{3F7B683F-460D-C94A-8091-F111A736E0ED}" type="pres">
      <dgm:prSet presAssocID="{98DD66C1-0C66-4448-BFCC-1A0207E31D26}" presName="node" presStyleLbl="node1" presStyleIdx="2" presStyleCnt="5">
        <dgm:presLayoutVars>
          <dgm:bulletEnabled val="1"/>
        </dgm:presLayoutVars>
      </dgm:prSet>
      <dgm:spPr/>
    </dgm:pt>
    <dgm:pt modelId="{A95B3CDD-E8A1-954E-B85A-9B9FE9FD5764}" type="pres">
      <dgm:prSet presAssocID="{79A93CF5-9875-49C7-9141-23E9B924CB96}" presName="sibTrans" presStyleCnt="0"/>
      <dgm:spPr/>
    </dgm:pt>
    <dgm:pt modelId="{483E8AF2-0E6B-6B46-A0EB-36F2F11B062D}" type="pres">
      <dgm:prSet presAssocID="{D9AA20B2-122A-4688-A6D3-55FEDFDEFB82}" presName="node" presStyleLbl="node1" presStyleIdx="3" presStyleCnt="5">
        <dgm:presLayoutVars>
          <dgm:bulletEnabled val="1"/>
        </dgm:presLayoutVars>
      </dgm:prSet>
      <dgm:spPr/>
    </dgm:pt>
    <dgm:pt modelId="{2587B00B-05BE-3240-97EC-9A996A7153BE}" type="pres">
      <dgm:prSet presAssocID="{3A722871-627B-43BD-8789-F5C990EC55CA}" presName="sibTrans" presStyleCnt="0"/>
      <dgm:spPr/>
    </dgm:pt>
    <dgm:pt modelId="{87FCE3F1-33DB-6A4B-A11E-B7CA4BC8ECB1}" type="pres">
      <dgm:prSet presAssocID="{8960D238-66A2-4A93-9613-5411471CF6B6}" presName="node" presStyleLbl="node1" presStyleIdx="4" presStyleCnt="5">
        <dgm:presLayoutVars>
          <dgm:bulletEnabled val="1"/>
        </dgm:presLayoutVars>
      </dgm:prSet>
      <dgm:spPr/>
    </dgm:pt>
  </dgm:ptLst>
  <dgm:cxnLst>
    <dgm:cxn modelId="{F55D3A36-0C24-452C-9C4A-23BC381BFE31}" srcId="{107BE423-144F-4BF3-B185-48E47E6BE312}" destId="{A8C1418C-EE19-4ADA-85B9-3B7AC59DA63B}" srcOrd="1" destOrd="0" parTransId="{2168FB58-C7F9-4CE1-8F0D-CD114365EAA9}" sibTransId="{0624FDAE-BEBA-499C-A526-F790A9E5594D}"/>
    <dgm:cxn modelId="{A76DE638-D24F-4453-847F-80E5ACE3A949}" srcId="{107BE423-144F-4BF3-B185-48E47E6BE312}" destId="{8960D238-66A2-4A93-9613-5411471CF6B6}" srcOrd="4" destOrd="0" parTransId="{26802108-8D5C-4ABE-910A-05703BE7F5BD}" sibTransId="{EBF0614A-197C-4173-96EB-CEF219DD8179}"/>
    <dgm:cxn modelId="{A2A15555-B543-454C-BD39-8974AA9DCD88}" srcId="{107BE423-144F-4BF3-B185-48E47E6BE312}" destId="{98DD66C1-0C66-4448-BFCC-1A0207E31D26}" srcOrd="2" destOrd="0" parTransId="{91F3E63D-336B-40A3-9192-F35DE6517F6A}" sibTransId="{79A93CF5-9875-49C7-9141-23E9B924CB96}"/>
    <dgm:cxn modelId="{FAA74B77-3F64-8C41-8DA0-5C4EFAAF6C82}" type="presOf" srcId="{D9AA20B2-122A-4688-A6D3-55FEDFDEFB82}" destId="{483E8AF2-0E6B-6B46-A0EB-36F2F11B062D}" srcOrd="0" destOrd="0" presId="urn:microsoft.com/office/officeart/2005/8/layout/default"/>
    <dgm:cxn modelId="{B2C57DA1-3976-1F47-AFFC-E3126773807D}" type="presOf" srcId="{A8C1418C-EE19-4ADA-85B9-3B7AC59DA63B}" destId="{19EFFF5B-1CB6-374F-80B7-3DF8444FD77B}" srcOrd="0" destOrd="0" presId="urn:microsoft.com/office/officeart/2005/8/layout/default"/>
    <dgm:cxn modelId="{8B052DB8-6FD9-F24C-B2DE-B6D168E1DFF8}" type="presOf" srcId="{31C90D00-76C9-4403-986F-F190AA53C140}" destId="{A2AF526E-E58E-8F45-99F0-0641CAACBE09}" srcOrd="0" destOrd="0" presId="urn:microsoft.com/office/officeart/2005/8/layout/default"/>
    <dgm:cxn modelId="{C484C0BC-AE25-E341-834D-60A91BC157BE}" type="presOf" srcId="{107BE423-144F-4BF3-B185-48E47E6BE312}" destId="{7C38A021-53A9-4441-B32E-232BCC3652DE}" srcOrd="0" destOrd="0" presId="urn:microsoft.com/office/officeart/2005/8/layout/default"/>
    <dgm:cxn modelId="{246537CE-D339-764F-B7B9-F257C18A98F5}" type="presOf" srcId="{8960D238-66A2-4A93-9613-5411471CF6B6}" destId="{87FCE3F1-33DB-6A4B-A11E-B7CA4BC8ECB1}" srcOrd="0" destOrd="0" presId="urn:microsoft.com/office/officeart/2005/8/layout/default"/>
    <dgm:cxn modelId="{2E0D59D3-E386-47E9-8D1F-EE2C6FB95BE1}" srcId="{107BE423-144F-4BF3-B185-48E47E6BE312}" destId="{D9AA20B2-122A-4688-A6D3-55FEDFDEFB82}" srcOrd="3" destOrd="0" parTransId="{A28C761A-98C4-4C33-A736-44BEC07D5223}" sibTransId="{3A722871-627B-43BD-8789-F5C990EC55CA}"/>
    <dgm:cxn modelId="{C1F9F9F8-48F1-4943-91D8-4FBBC779FF2E}" srcId="{107BE423-144F-4BF3-B185-48E47E6BE312}" destId="{31C90D00-76C9-4403-986F-F190AA53C140}" srcOrd="0" destOrd="0" parTransId="{41AE4253-29B6-476A-918D-4AD7DAA4198C}" sibTransId="{C077E05F-ECBF-4462-B359-9815F601F95A}"/>
    <dgm:cxn modelId="{6F8F70FD-7401-7745-90B8-670B0A35F8CC}" type="presOf" srcId="{98DD66C1-0C66-4448-BFCC-1A0207E31D26}" destId="{3F7B683F-460D-C94A-8091-F111A736E0ED}" srcOrd="0" destOrd="0" presId="urn:microsoft.com/office/officeart/2005/8/layout/default"/>
    <dgm:cxn modelId="{6F538143-31D1-E344-9D67-5BA55953C5F7}" type="presParOf" srcId="{7C38A021-53A9-4441-B32E-232BCC3652DE}" destId="{A2AF526E-E58E-8F45-99F0-0641CAACBE09}" srcOrd="0" destOrd="0" presId="urn:microsoft.com/office/officeart/2005/8/layout/default"/>
    <dgm:cxn modelId="{AC3F7EA5-2DF2-5346-8FB4-6FED82A3FD73}" type="presParOf" srcId="{7C38A021-53A9-4441-B32E-232BCC3652DE}" destId="{5F29AF60-4CE0-194F-996E-CD7F02ABED0F}" srcOrd="1" destOrd="0" presId="urn:microsoft.com/office/officeart/2005/8/layout/default"/>
    <dgm:cxn modelId="{C6FE6C50-53B6-ED49-9C5A-B3395DC2755D}" type="presParOf" srcId="{7C38A021-53A9-4441-B32E-232BCC3652DE}" destId="{19EFFF5B-1CB6-374F-80B7-3DF8444FD77B}" srcOrd="2" destOrd="0" presId="urn:microsoft.com/office/officeart/2005/8/layout/default"/>
    <dgm:cxn modelId="{6172D9D6-D505-AC45-85B2-2961C0A68F54}" type="presParOf" srcId="{7C38A021-53A9-4441-B32E-232BCC3652DE}" destId="{24B07BDE-4D6B-854E-A65F-9BE2F1FE093C}" srcOrd="3" destOrd="0" presId="urn:microsoft.com/office/officeart/2005/8/layout/default"/>
    <dgm:cxn modelId="{495375C0-4CDB-6E4C-848D-1B31588870FF}" type="presParOf" srcId="{7C38A021-53A9-4441-B32E-232BCC3652DE}" destId="{3F7B683F-460D-C94A-8091-F111A736E0ED}" srcOrd="4" destOrd="0" presId="urn:microsoft.com/office/officeart/2005/8/layout/default"/>
    <dgm:cxn modelId="{668AE7BD-E270-1D40-AAE4-A6A85E59F7ED}" type="presParOf" srcId="{7C38A021-53A9-4441-B32E-232BCC3652DE}" destId="{A95B3CDD-E8A1-954E-B85A-9B9FE9FD5764}" srcOrd="5" destOrd="0" presId="urn:microsoft.com/office/officeart/2005/8/layout/default"/>
    <dgm:cxn modelId="{781A2384-F02B-8E40-897B-2CF8EB997DCE}" type="presParOf" srcId="{7C38A021-53A9-4441-B32E-232BCC3652DE}" destId="{483E8AF2-0E6B-6B46-A0EB-36F2F11B062D}" srcOrd="6" destOrd="0" presId="urn:microsoft.com/office/officeart/2005/8/layout/default"/>
    <dgm:cxn modelId="{ECFEE377-912C-1F49-B295-6081907AFDF0}" type="presParOf" srcId="{7C38A021-53A9-4441-B32E-232BCC3652DE}" destId="{2587B00B-05BE-3240-97EC-9A996A7153BE}" srcOrd="7" destOrd="0" presId="urn:microsoft.com/office/officeart/2005/8/layout/default"/>
    <dgm:cxn modelId="{E0FBCDEF-9540-2341-A4F7-E33E9352F8D6}" type="presParOf" srcId="{7C38A021-53A9-4441-B32E-232BCC3652DE}" destId="{87FCE3F1-33DB-6A4B-A11E-B7CA4BC8ECB1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8E218C2-87F8-4BF0-8344-6BE29C15B7B7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42EE389B-0370-471C-B6E6-A1F508FE5195}">
      <dgm:prSet/>
      <dgm:spPr/>
      <dgm:t>
        <a:bodyPr/>
        <a:lstStyle/>
        <a:p>
          <a:r>
            <a:rPr lang="en-US"/>
            <a:t>Application</a:t>
          </a:r>
        </a:p>
      </dgm:t>
    </dgm:pt>
    <dgm:pt modelId="{F3815ED3-4A29-4DD9-90D0-BE502B48C80B}" type="parTrans" cxnId="{D3C0240B-E95D-4A2D-94A5-DE598CBCF34E}">
      <dgm:prSet/>
      <dgm:spPr/>
      <dgm:t>
        <a:bodyPr/>
        <a:lstStyle/>
        <a:p>
          <a:endParaRPr lang="en-US"/>
        </a:p>
      </dgm:t>
    </dgm:pt>
    <dgm:pt modelId="{316A043C-BC94-465F-9F2D-40D7ECAE9C80}" type="sibTrans" cxnId="{D3C0240B-E95D-4A2D-94A5-DE598CBCF34E}">
      <dgm:prSet/>
      <dgm:spPr/>
      <dgm:t>
        <a:bodyPr/>
        <a:lstStyle/>
        <a:p>
          <a:endParaRPr lang="en-US"/>
        </a:p>
      </dgm:t>
    </dgm:pt>
    <dgm:pt modelId="{319FA483-3FEB-4DA2-9B42-EAB438688ACE}">
      <dgm:prSet/>
      <dgm:spPr/>
      <dgm:t>
        <a:bodyPr/>
        <a:lstStyle/>
        <a:p>
          <a:r>
            <a:rPr lang="en-US"/>
            <a:t>Phone Interview *</a:t>
          </a:r>
        </a:p>
      </dgm:t>
    </dgm:pt>
    <dgm:pt modelId="{476FAB0C-720B-4079-9BEA-986843712461}" type="parTrans" cxnId="{B013EDB2-9608-49C5-BAAE-33640324AF2F}">
      <dgm:prSet/>
      <dgm:spPr/>
      <dgm:t>
        <a:bodyPr/>
        <a:lstStyle/>
        <a:p>
          <a:endParaRPr lang="en-US"/>
        </a:p>
      </dgm:t>
    </dgm:pt>
    <dgm:pt modelId="{9226B889-2A06-40CB-84CE-4ABCF9A238E5}" type="sibTrans" cxnId="{B013EDB2-9608-49C5-BAAE-33640324AF2F}">
      <dgm:prSet/>
      <dgm:spPr/>
      <dgm:t>
        <a:bodyPr/>
        <a:lstStyle/>
        <a:p>
          <a:endParaRPr lang="en-US"/>
        </a:p>
      </dgm:t>
    </dgm:pt>
    <dgm:pt modelId="{2774737B-CD80-47DB-91D4-7F052465370A}">
      <dgm:prSet/>
      <dgm:spPr/>
      <dgm:t>
        <a:bodyPr/>
        <a:lstStyle/>
        <a:p>
          <a:r>
            <a:rPr lang="en-US"/>
            <a:t>Acceptance or NLIC</a:t>
          </a:r>
        </a:p>
      </dgm:t>
    </dgm:pt>
    <dgm:pt modelId="{74A55AF3-01B0-4D8C-B13D-6C1F3B49A66A}" type="parTrans" cxnId="{5088C2F9-28F0-4416-B1D6-7F0F178451EB}">
      <dgm:prSet/>
      <dgm:spPr/>
      <dgm:t>
        <a:bodyPr/>
        <a:lstStyle/>
        <a:p>
          <a:endParaRPr lang="en-US"/>
        </a:p>
      </dgm:t>
    </dgm:pt>
    <dgm:pt modelId="{15B4F18E-A93F-46F3-A87F-31B1888927EA}" type="sibTrans" cxnId="{5088C2F9-28F0-4416-B1D6-7F0F178451EB}">
      <dgm:prSet/>
      <dgm:spPr/>
      <dgm:t>
        <a:bodyPr/>
        <a:lstStyle/>
        <a:p>
          <a:endParaRPr lang="en-US"/>
        </a:p>
      </dgm:t>
    </dgm:pt>
    <dgm:pt modelId="{783DB935-AD2D-DC40-87A6-46107D6A21C2}" type="pres">
      <dgm:prSet presAssocID="{18E218C2-87F8-4BF0-8344-6BE29C15B7B7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F3703068-3D9E-244D-B729-25F5CD7084FD}" type="pres">
      <dgm:prSet presAssocID="{42EE389B-0370-471C-B6E6-A1F508FE5195}" presName="hierRoot1" presStyleCnt="0"/>
      <dgm:spPr/>
    </dgm:pt>
    <dgm:pt modelId="{2281714A-364C-D342-AC2C-16BEE86A6D52}" type="pres">
      <dgm:prSet presAssocID="{42EE389B-0370-471C-B6E6-A1F508FE5195}" presName="composite" presStyleCnt="0"/>
      <dgm:spPr/>
    </dgm:pt>
    <dgm:pt modelId="{257AB946-4821-E449-9C01-D5EEC6B1F404}" type="pres">
      <dgm:prSet presAssocID="{42EE389B-0370-471C-B6E6-A1F508FE5195}" presName="background" presStyleLbl="node0" presStyleIdx="0" presStyleCnt="3"/>
      <dgm:spPr/>
    </dgm:pt>
    <dgm:pt modelId="{28FA527C-9BE8-1A46-ABC3-16B5B4CA5FEC}" type="pres">
      <dgm:prSet presAssocID="{42EE389B-0370-471C-B6E6-A1F508FE5195}" presName="text" presStyleLbl="fgAcc0" presStyleIdx="0" presStyleCnt="3">
        <dgm:presLayoutVars>
          <dgm:chPref val="3"/>
        </dgm:presLayoutVars>
      </dgm:prSet>
      <dgm:spPr/>
    </dgm:pt>
    <dgm:pt modelId="{15F701A9-4ABC-AB4D-A6CB-F830CE7001B1}" type="pres">
      <dgm:prSet presAssocID="{42EE389B-0370-471C-B6E6-A1F508FE5195}" presName="hierChild2" presStyleCnt="0"/>
      <dgm:spPr/>
    </dgm:pt>
    <dgm:pt modelId="{8B8B548E-D526-D345-ABBE-6F2983FF881F}" type="pres">
      <dgm:prSet presAssocID="{319FA483-3FEB-4DA2-9B42-EAB438688ACE}" presName="hierRoot1" presStyleCnt="0"/>
      <dgm:spPr/>
    </dgm:pt>
    <dgm:pt modelId="{F5E71391-DDDE-A241-9C4D-A4DC9D8A70F6}" type="pres">
      <dgm:prSet presAssocID="{319FA483-3FEB-4DA2-9B42-EAB438688ACE}" presName="composite" presStyleCnt="0"/>
      <dgm:spPr/>
    </dgm:pt>
    <dgm:pt modelId="{2A685B27-56D8-D34F-A785-FA812945473A}" type="pres">
      <dgm:prSet presAssocID="{319FA483-3FEB-4DA2-9B42-EAB438688ACE}" presName="background" presStyleLbl="node0" presStyleIdx="1" presStyleCnt="3"/>
      <dgm:spPr/>
    </dgm:pt>
    <dgm:pt modelId="{15A55024-126A-244A-947B-F9F35CC1BCA4}" type="pres">
      <dgm:prSet presAssocID="{319FA483-3FEB-4DA2-9B42-EAB438688ACE}" presName="text" presStyleLbl="fgAcc0" presStyleIdx="1" presStyleCnt="3">
        <dgm:presLayoutVars>
          <dgm:chPref val="3"/>
        </dgm:presLayoutVars>
      </dgm:prSet>
      <dgm:spPr/>
    </dgm:pt>
    <dgm:pt modelId="{1EFEABEF-0E98-C442-AD3C-33C159E2BDE4}" type="pres">
      <dgm:prSet presAssocID="{319FA483-3FEB-4DA2-9B42-EAB438688ACE}" presName="hierChild2" presStyleCnt="0"/>
      <dgm:spPr/>
    </dgm:pt>
    <dgm:pt modelId="{56ACA4E3-0696-6B4F-9B71-6DEDAB5E2DE9}" type="pres">
      <dgm:prSet presAssocID="{2774737B-CD80-47DB-91D4-7F052465370A}" presName="hierRoot1" presStyleCnt="0"/>
      <dgm:spPr/>
    </dgm:pt>
    <dgm:pt modelId="{3EA4FB76-1FD3-3D46-A7C0-A2E746BE2532}" type="pres">
      <dgm:prSet presAssocID="{2774737B-CD80-47DB-91D4-7F052465370A}" presName="composite" presStyleCnt="0"/>
      <dgm:spPr/>
    </dgm:pt>
    <dgm:pt modelId="{51B69B42-BC84-8B4B-9319-85F199038DC1}" type="pres">
      <dgm:prSet presAssocID="{2774737B-CD80-47DB-91D4-7F052465370A}" presName="background" presStyleLbl="node0" presStyleIdx="2" presStyleCnt="3"/>
      <dgm:spPr/>
    </dgm:pt>
    <dgm:pt modelId="{9342055E-9323-1446-9D0C-687E7FE6CB7B}" type="pres">
      <dgm:prSet presAssocID="{2774737B-CD80-47DB-91D4-7F052465370A}" presName="text" presStyleLbl="fgAcc0" presStyleIdx="2" presStyleCnt="3">
        <dgm:presLayoutVars>
          <dgm:chPref val="3"/>
        </dgm:presLayoutVars>
      </dgm:prSet>
      <dgm:spPr/>
    </dgm:pt>
    <dgm:pt modelId="{A739208E-4F16-7D41-BC3B-4C9F3130C286}" type="pres">
      <dgm:prSet presAssocID="{2774737B-CD80-47DB-91D4-7F052465370A}" presName="hierChild2" presStyleCnt="0"/>
      <dgm:spPr/>
    </dgm:pt>
  </dgm:ptLst>
  <dgm:cxnLst>
    <dgm:cxn modelId="{D3C0240B-E95D-4A2D-94A5-DE598CBCF34E}" srcId="{18E218C2-87F8-4BF0-8344-6BE29C15B7B7}" destId="{42EE389B-0370-471C-B6E6-A1F508FE5195}" srcOrd="0" destOrd="0" parTransId="{F3815ED3-4A29-4DD9-90D0-BE502B48C80B}" sibTransId="{316A043C-BC94-465F-9F2D-40D7ECAE9C80}"/>
    <dgm:cxn modelId="{C239B83C-C36D-D24C-9445-11782E5B386C}" type="presOf" srcId="{2774737B-CD80-47DB-91D4-7F052465370A}" destId="{9342055E-9323-1446-9D0C-687E7FE6CB7B}" srcOrd="0" destOrd="0" presId="urn:microsoft.com/office/officeart/2005/8/layout/hierarchy1"/>
    <dgm:cxn modelId="{AFEEF964-B881-2840-876D-346D8DAF1902}" type="presOf" srcId="{319FA483-3FEB-4DA2-9B42-EAB438688ACE}" destId="{15A55024-126A-244A-947B-F9F35CC1BCA4}" srcOrd="0" destOrd="0" presId="urn:microsoft.com/office/officeart/2005/8/layout/hierarchy1"/>
    <dgm:cxn modelId="{B013EDB2-9608-49C5-BAAE-33640324AF2F}" srcId="{18E218C2-87F8-4BF0-8344-6BE29C15B7B7}" destId="{319FA483-3FEB-4DA2-9B42-EAB438688ACE}" srcOrd="1" destOrd="0" parTransId="{476FAB0C-720B-4079-9BEA-986843712461}" sibTransId="{9226B889-2A06-40CB-84CE-4ABCF9A238E5}"/>
    <dgm:cxn modelId="{F7F414BC-0174-484E-A767-D276DB35A5A6}" type="presOf" srcId="{18E218C2-87F8-4BF0-8344-6BE29C15B7B7}" destId="{783DB935-AD2D-DC40-87A6-46107D6A21C2}" srcOrd="0" destOrd="0" presId="urn:microsoft.com/office/officeart/2005/8/layout/hierarchy1"/>
    <dgm:cxn modelId="{CD28C3EC-8D36-5447-BE20-8CB2C05F5A70}" type="presOf" srcId="{42EE389B-0370-471C-B6E6-A1F508FE5195}" destId="{28FA527C-9BE8-1A46-ABC3-16B5B4CA5FEC}" srcOrd="0" destOrd="0" presId="urn:microsoft.com/office/officeart/2005/8/layout/hierarchy1"/>
    <dgm:cxn modelId="{5088C2F9-28F0-4416-B1D6-7F0F178451EB}" srcId="{18E218C2-87F8-4BF0-8344-6BE29C15B7B7}" destId="{2774737B-CD80-47DB-91D4-7F052465370A}" srcOrd="2" destOrd="0" parTransId="{74A55AF3-01B0-4D8C-B13D-6C1F3B49A66A}" sibTransId="{15B4F18E-A93F-46F3-A87F-31B1888927EA}"/>
    <dgm:cxn modelId="{C831A036-B1B5-2E47-86C9-693160CD44BF}" type="presParOf" srcId="{783DB935-AD2D-DC40-87A6-46107D6A21C2}" destId="{F3703068-3D9E-244D-B729-25F5CD7084FD}" srcOrd="0" destOrd="0" presId="urn:microsoft.com/office/officeart/2005/8/layout/hierarchy1"/>
    <dgm:cxn modelId="{CAAF45A8-F033-A247-85F4-DC7BC8DDAA1E}" type="presParOf" srcId="{F3703068-3D9E-244D-B729-25F5CD7084FD}" destId="{2281714A-364C-D342-AC2C-16BEE86A6D52}" srcOrd="0" destOrd="0" presId="urn:microsoft.com/office/officeart/2005/8/layout/hierarchy1"/>
    <dgm:cxn modelId="{79B1799E-8D4B-1B46-A792-FDFE24E0453E}" type="presParOf" srcId="{2281714A-364C-D342-AC2C-16BEE86A6D52}" destId="{257AB946-4821-E449-9C01-D5EEC6B1F404}" srcOrd="0" destOrd="0" presId="urn:microsoft.com/office/officeart/2005/8/layout/hierarchy1"/>
    <dgm:cxn modelId="{B2A956E6-1E91-4F42-B47F-DCF1A4B27D6D}" type="presParOf" srcId="{2281714A-364C-D342-AC2C-16BEE86A6D52}" destId="{28FA527C-9BE8-1A46-ABC3-16B5B4CA5FEC}" srcOrd="1" destOrd="0" presId="urn:microsoft.com/office/officeart/2005/8/layout/hierarchy1"/>
    <dgm:cxn modelId="{9CECA8D2-36ED-2A4E-A2E1-874EB069073C}" type="presParOf" srcId="{F3703068-3D9E-244D-B729-25F5CD7084FD}" destId="{15F701A9-4ABC-AB4D-A6CB-F830CE7001B1}" srcOrd="1" destOrd="0" presId="urn:microsoft.com/office/officeart/2005/8/layout/hierarchy1"/>
    <dgm:cxn modelId="{E9F30800-959D-F644-B73E-7860AE2B7DE8}" type="presParOf" srcId="{783DB935-AD2D-DC40-87A6-46107D6A21C2}" destId="{8B8B548E-D526-D345-ABBE-6F2983FF881F}" srcOrd="1" destOrd="0" presId="urn:microsoft.com/office/officeart/2005/8/layout/hierarchy1"/>
    <dgm:cxn modelId="{85EF460A-87CE-E84A-82C1-FE99D0EC8471}" type="presParOf" srcId="{8B8B548E-D526-D345-ABBE-6F2983FF881F}" destId="{F5E71391-DDDE-A241-9C4D-A4DC9D8A70F6}" srcOrd="0" destOrd="0" presId="urn:microsoft.com/office/officeart/2005/8/layout/hierarchy1"/>
    <dgm:cxn modelId="{E36AB452-07E8-8348-ABB1-41E6596AD943}" type="presParOf" srcId="{F5E71391-DDDE-A241-9C4D-A4DC9D8A70F6}" destId="{2A685B27-56D8-D34F-A785-FA812945473A}" srcOrd="0" destOrd="0" presId="urn:microsoft.com/office/officeart/2005/8/layout/hierarchy1"/>
    <dgm:cxn modelId="{481F5A1C-0693-8C40-9E6D-1DBEC3C735D1}" type="presParOf" srcId="{F5E71391-DDDE-A241-9C4D-A4DC9D8A70F6}" destId="{15A55024-126A-244A-947B-F9F35CC1BCA4}" srcOrd="1" destOrd="0" presId="urn:microsoft.com/office/officeart/2005/8/layout/hierarchy1"/>
    <dgm:cxn modelId="{31C1ACCC-0290-A740-B3F4-62EBD95C21D0}" type="presParOf" srcId="{8B8B548E-D526-D345-ABBE-6F2983FF881F}" destId="{1EFEABEF-0E98-C442-AD3C-33C159E2BDE4}" srcOrd="1" destOrd="0" presId="urn:microsoft.com/office/officeart/2005/8/layout/hierarchy1"/>
    <dgm:cxn modelId="{F8DB4662-3F85-C041-AFD5-042F9DAD4D30}" type="presParOf" srcId="{783DB935-AD2D-DC40-87A6-46107D6A21C2}" destId="{56ACA4E3-0696-6B4F-9B71-6DEDAB5E2DE9}" srcOrd="2" destOrd="0" presId="urn:microsoft.com/office/officeart/2005/8/layout/hierarchy1"/>
    <dgm:cxn modelId="{E1C38A0C-976B-6549-841D-368CEAC77A0E}" type="presParOf" srcId="{56ACA4E3-0696-6B4F-9B71-6DEDAB5E2DE9}" destId="{3EA4FB76-1FD3-3D46-A7C0-A2E746BE2532}" srcOrd="0" destOrd="0" presId="urn:microsoft.com/office/officeart/2005/8/layout/hierarchy1"/>
    <dgm:cxn modelId="{5681DC82-007F-3F45-8998-C69A81D49CFE}" type="presParOf" srcId="{3EA4FB76-1FD3-3D46-A7C0-A2E746BE2532}" destId="{51B69B42-BC84-8B4B-9319-85F199038DC1}" srcOrd="0" destOrd="0" presId="urn:microsoft.com/office/officeart/2005/8/layout/hierarchy1"/>
    <dgm:cxn modelId="{B2098580-5321-2B4D-938F-08E8F8CE1793}" type="presParOf" srcId="{3EA4FB76-1FD3-3D46-A7C0-A2E746BE2532}" destId="{9342055E-9323-1446-9D0C-687E7FE6CB7B}" srcOrd="1" destOrd="0" presId="urn:microsoft.com/office/officeart/2005/8/layout/hierarchy1"/>
    <dgm:cxn modelId="{2B4A13C2-D094-624C-BB55-3329D7C848AD}" type="presParOf" srcId="{56ACA4E3-0696-6B4F-9B71-6DEDAB5E2DE9}" destId="{A739208E-4F16-7D41-BC3B-4C9F3130C286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770757D-2A4B-4944-ADDF-84573B182F96}" type="doc">
      <dgm:prSet loTypeId="urn:microsoft.com/office/officeart/2018/5/layout/CenteredIconLabelDescription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AB3C698-F506-4B3E-9895-14564CF6A757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/>
            <a:t>Weekly Pay </a:t>
          </a:r>
        </a:p>
      </dgm:t>
    </dgm:pt>
    <dgm:pt modelId="{6F1CD2AA-9BDF-4D6C-AF7C-345F0132EDDF}" type="parTrans" cxnId="{273C851C-EA43-4DD9-9944-382A70EAB21F}">
      <dgm:prSet/>
      <dgm:spPr/>
      <dgm:t>
        <a:bodyPr/>
        <a:lstStyle/>
        <a:p>
          <a:endParaRPr lang="en-US"/>
        </a:p>
      </dgm:t>
    </dgm:pt>
    <dgm:pt modelId="{FF304B28-CAA2-4277-B253-1204A7CCA4B6}" type="sibTrans" cxnId="{273C851C-EA43-4DD9-9944-382A70EAB21F}">
      <dgm:prSet/>
      <dgm:spPr/>
      <dgm:t>
        <a:bodyPr/>
        <a:lstStyle/>
        <a:p>
          <a:endParaRPr lang="en-US"/>
        </a:p>
      </dgm:t>
    </dgm:pt>
    <dgm:pt modelId="{994AA3EF-2690-4796-A52E-F6238B653EC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Rate: $16/hr.</a:t>
          </a:r>
        </a:p>
        <a:p>
          <a:pPr>
            <a:lnSpc>
              <a:spcPct val="100000"/>
            </a:lnSpc>
          </a:pPr>
          <a:r>
            <a:rPr lang="en-US" dirty="0"/>
            <a:t> (current as of Jun. 2023)</a:t>
          </a:r>
        </a:p>
      </dgm:t>
    </dgm:pt>
    <dgm:pt modelId="{275A50FE-1D25-4C36-BA66-E99CF2AE9DDB}" type="parTrans" cxnId="{42B5ABA9-4B53-47A3-B045-0050EED47F91}">
      <dgm:prSet/>
      <dgm:spPr/>
      <dgm:t>
        <a:bodyPr/>
        <a:lstStyle/>
        <a:p>
          <a:endParaRPr lang="en-US"/>
        </a:p>
      </dgm:t>
    </dgm:pt>
    <dgm:pt modelId="{8B4592CB-5113-40E6-B169-D7904B094CF8}" type="sibTrans" cxnId="{42B5ABA9-4B53-47A3-B045-0050EED47F91}">
      <dgm:prSet/>
      <dgm:spPr/>
      <dgm:t>
        <a:bodyPr/>
        <a:lstStyle/>
        <a:p>
          <a:endParaRPr lang="en-US"/>
        </a:p>
      </dgm:t>
    </dgm:pt>
    <dgm:pt modelId="{57FE1219-4848-4210-BE5B-5798F51C043A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/>
            <a:t>Merchandise &amp; Dining Discounts</a:t>
          </a:r>
        </a:p>
      </dgm:t>
    </dgm:pt>
    <dgm:pt modelId="{F11B6237-BD0D-4BDE-AF9E-A3F9902D3B4F}" type="parTrans" cxnId="{2BCA1E9B-4812-48B1-8230-B048682D1CF0}">
      <dgm:prSet/>
      <dgm:spPr/>
      <dgm:t>
        <a:bodyPr/>
        <a:lstStyle/>
        <a:p>
          <a:endParaRPr lang="en-US"/>
        </a:p>
      </dgm:t>
    </dgm:pt>
    <dgm:pt modelId="{7EEC78CE-11E2-48EC-B88E-F5CAEFB3F3DA}" type="sibTrans" cxnId="{2BCA1E9B-4812-48B1-8230-B048682D1CF0}">
      <dgm:prSet/>
      <dgm:spPr/>
      <dgm:t>
        <a:bodyPr/>
        <a:lstStyle/>
        <a:p>
          <a:endParaRPr lang="en-US"/>
        </a:p>
      </dgm:t>
    </dgm:pt>
    <dgm:pt modelId="{0534D9B7-99D9-4573-BA14-BC1159CC9392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dirty="0"/>
            <a:t>Complimentary Admission Park Entry</a:t>
          </a:r>
        </a:p>
      </dgm:t>
    </dgm:pt>
    <dgm:pt modelId="{5859BFC1-5838-43DA-8F9D-3E179E819148}" type="parTrans" cxnId="{D8931067-74B0-4DCF-9085-4DCDD647B3BC}">
      <dgm:prSet/>
      <dgm:spPr/>
      <dgm:t>
        <a:bodyPr/>
        <a:lstStyle/>
        <a:p>
          <a:endParaRPr lang="en-US"/>
        </a:p>
      </dgm:t>
    </dgm:pt>
    <dgm:pt modelId="{1201AF47-681F-435C-BF6B-3A470E68226A}" type="sibTrans" cxnId="{D8931067-74B0-4DCF-9085-4DCDD647B3BC}">
      <dgm:prSet/>
      <dgm:spPr/>
      <dgm:t>
        <a:bodyPr/>
        <a:lstStyle/>
        <a:p>
          <a:endParaRPr lang="en-US"/>
        </a:p>
      </dgm:t>
    </dgm:pt>
    <dgm:pt modelId="{D0EB71D3-1844-4160-B13D-97A8B7FED9E6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Reservation System</a:t>
          </a:r>
        </a:p>
      </dgm:t>
    </dgm:pt>
    <dgm:pt modelId="{163FB1B0-D2DD-4751-A5DB-7C78D88E32B8}" type="parTrans" cxnId="{39C9EA5A-8631-4F42-91DD-75D2E7C44BDB}">
      <dgm:prSet/>
      <dgm:spPr/>
      <dgm:t>
        <a:bodyPr/>
        <a:lstStyle/>
        <a:p>
          <a:endParaRPr lang="en-US"/>
        </a:p>
      </dgm:t>
    </dgm:pt>
    <dgm:pt modelId="{B6F95826-A5DE-4193-89B2-70669AD0DCB5}" type="sibTrans" cxnId="{39C9EA5A-8631-4F42-91DD-75D2E7C44BDB}">
      <dgm:prSet/>
      <dgm:spPr/>
      <dgm:t>
        <a:bodyPr/>
        <a:lstStyle/>
        <a:p>
          <a:endParaRPr lang="en-US"/>
        </a:p>
      </dgm:t>
    </dgm:pt>
    <dgm:pt modelId="{CF1029C9-5ACB-405A-81D9-716C524853C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Chip &amp; Dales</a:t>
          </a:r>
        </a:p>
      </dgm:t>
    </dgm:pt>
    <dgm:pt modelId="{E5D4593F-9EB4-4993-9348-6E9C36F20CD4}" type="parTrans" cxnId="{E3924DA4-DE04-40B4-B60E-5A801458EE75}">
      <dgm:prSet/>
      <dgm:spPr/>
      <dgm:t>
        <a:bodyPr/>
        <a:lstStyle/>
        <a:p>
          <a:endParaRPr lang="en-US"/>
        </a:p>
      </dgm:t>
    </dgm:pt>
    <dgm:pt modelId="{6E11D88C-B255-4C50-A71D-6586ACA6E346}" type="sibTrans" cxnId="{E3924DA4-DE04-40B4-B60E-5A801458EE75}">
      <dgm:prSet/>
      <dgm:spPr/>
      <dgm:t>
        <a:bodyPr/>
        <a:lstStyle/>
        <a:p>
          <a:endParaRPr lang="en-US"/>
        </a:p>
      </dgm:t>
    </dgm:pt>
    <dgm:pt modelId="{DCC72AC8-398C-48E8-8D08-410F5002FF12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/>
            <a:t>Knowledge/Resume Builder</a:t>
          </a:r>
        </a:p>
      </dgm:t>
    </dgm:pt>
    <dgm:pt modelId="{B9198586-4651-49B5-B7A4-5315F9C37603}" type="parTrans" cxnId="{24A67E0F-D3CF-4AD3-92DE-D89B18E648BC}">
      <dgm:prSet/>
      <dgm:spPr/>
      <dgm:t>
        <a:bodyPr/>
        <a:lstStyle/>
        <a:p>
          <a:endParaRPr lang="en-US"/>
        </a:p>
      </dgm:t>
    </dgm:pt>
    <dgm:pt modelId="{D0ED2A5B-9C18-4009-B1D6-3A330B5277F1}" type="sibTrans" cxnId="{24A67E0F-D3CF-4AD3-92DE-D89B18E648BC}">
      <dgm:prSet/>
      <dgm:spPr/>
      <dgm:t>
        <a:bodyPr/>
        <a:lstStyle/>
        <a:p>
          <a:endParaRPr lang="en-US"/>
        </a:p>
      </dgm:t>
    </dgm:pt>
    <dgm:pt modelId="{3073C681-71F2-493C-8DFA-85542AB6C351}" type="pres">
      <dgm:prSet presAssocID="{2770757D-2A4B-4944-ADDF-84573B182F96}" presName="root" presStyleCnt="0">
        <dgm:presLayoutVars>
          <dgm:dir/>
          <dgm:resizeHandles val="exact"/>
        </dgm:presLayoutVars>
      </dgm:prSet>
      <dgm:spPr/>
    </dgm:pt>
    <dgm:pt modelId="{48EB805F-58F9-4245-AAC7-935B3A72B28F}" type="pres">
      <dgm:prSet presAssocID="{0AB3C698-F506-4B3E-9895-14564CF6A757}" presName="compNode" presStyleCnt="0"/>
      <dgm:spPr/>
    </dgm:pt>
    <dgm:pt modelId="{9AD00CFE-6B89-4E06-BF12-85C496D8B05B}" type="pres">
      <dgm:prSet presAssocID="{0AB3C698-F506-4B3E-9895-14564CF6A757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3C882E4B-FD3F-4043-B5E9-2F46723E3D49}" type="pres">
      <dgm:prSet presAssocID="{0AB3C698-F506-4B3E-9895-14564CF6A757}" presName="iconSpace" presStyleCnt="0"/>
      <dgm:spPr/>
    </dgm:pt>
    <dgm:pt modelId="{349C1CE5-1FD7-4A23-A8F1-A20F72F087E3}" type="pres">
      <dgm:prSet presAssocID="{0AB3C698-F506-4B3E-9895-14564CF6A757}" presName="parTx" presStyleLbl="revTx" presStyleIdx="0" presStyleCnt="8">
        <dgm:presLayoutVars>
          <dgm:chMax val="0"/>
          <dgm:chPref val="0"/>
        </dgm:presLayoutVars>
      </dgm:prSet>
      <dgm:spPr/>
    </dgm:pt>
    <dgm:pt modelId="{F9983204-5ABD-4A90-B01F-45FAEE606CCB}" type="pres">
      <dgm:prSet presAssocID="{0AB3C698-F506-4B3E-9895-14564CF6A757}" presName="txSpace" presStyleCnt="0"/>
      <dgm:spPr/>
    </dgm:pt>
    <dgm:pt modelId="{5A3C1941-C32B-47D5-97B2-1ACCAFD86179}" type="pres">
      <dgm:prSet presAssocID="{0AB3C698-F506-4B3E-9895-14564CF6A757}" presName="desTx" presStyleLbl="revTx" presStyleIdx="1" presStyleCnt="8">
        <dgm:presLayoutVars/>
      </dgm:prSet>
      <dgm:spPr/>
    </dgm:pt>
    <dgm:pt modelId="{71CA7808-4FCA-41A4-A206-DF88394AD6E7}" type="pres">
      <dgm:prSet presAssocID="{FF304B28-CAA2-4277-B253-1204A7CCA4B6}" presName="sibTrans" presStyleCnt="0"/>
      <dgm:spPr/>
    </dgm:pt>
    <dgm:pt modelId="{23F3DD55-A7E3-4F85-8050-7EE586A4A71A}" type="pres">
      <dgm:prSet presAssocID="{57FE1219-4848-4210-BE5B-5798F51C043A}" presName="compNode" presStyleCnt="0"/>
      <dgm:spPr/>
    </dgm:pt>
    <dgm:pt modelId="{4C6CC012-64F5-42C8-9E6D-9826CE2651F7}" type="pres">
      <dgm:prSet presAssocID="{57FE1219-4848-4210-BE5B-5798F51C043A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Fork and knife"/>
        </a:ext>
      </dgm:extLst>
    </dgm:pt>
    <dgm:pt modelId="{E7BBE30F-4BAE-4261-92E8-2A9FDF65F86C}" type="pres">
      <dgm:prSet presAssocID="{57FE1219-4848-4210-BE5B-5798F51C043A}" presName="iconSpace" presStyleCnt="0"/>
      <dgm:spPr/>
    </dgm:pt>
    <dgm:pt modelId="{DADDCED7-0EC8-4D0A-8985-A8367C2438C1}" type="pres">
      <dgm:prSet presAssocID="{57FE1219-4848-4210-BE5B-5798F51C043A}" presName="parTx" presStyleLbl="revTx" presStyleIdx="2" presStyleCnt="8">
        <dgm:presLayoutVars>
          <dgm:chMax val="0"/>
          <dgm:chPref val="0"/>
        </dgm:presLayoutVars>
      </dgm:prSet>
      <dgm:spPr/>
    </dgm:pt>
    <dgm:pt modelId="{DA8477A9-A1DC-4933-A531-831521767BF0}" type="pres">
      <dgm:prSet presAssocID="{57FE1219-4848-4210-BE5B-5798F51C043A}" presName="txSpace" presStyleCnt="0"/>
      <dgm:spPr/>
    </dgm:pt>
    <dgm:pt modelId="{49752230-6006-4B5F-8266-03498BFF86C4}" type="pres">
      <dgm:prSet presAssocID="{57FE1219-4848-4210-BE5B-5798F51C043A}" presName="desTx" presStyleLbl="revTx" presStyleIdx="3" presStyleCnt="8">
        <dgm:presLayoutVars/>
      </dgm:prSet>
      <dgm:spPr/>
    </dgm:pt>
    <dgm:pt modelId="{F113071A-5317-41E1-9EAF-558EED3C2E82}" type="pres">
      <dgm:prSet presAssocID="{7EEC78CE-11E2-48EC-B88E-F5CAEFB3F3DA}" presName="sibTrans" presStyleCnt="0"/>
      <dgm:spPr/>
    </dgm:pt>
    <dgm:pt modelId="{469CED73-1B83-4BB1-9359-F64D47766959}" type="pres">
      <dgm:prSet presAssocID="{0534D9B7-99D9-4573-BA14-BC1159CC9392}" presName="compNode" presStyleCnt="0"/>
      <dgm:spPr/>
    </dgm:pt>
    <dgm:pt modelId="{A35FA548-14C1-4BF5-9AAE-AD5C4694F9F6}" type="pres">
      <dgm:prSet presAssocID="{0534D9B7-99D9-4573-BA14-BC1159CC9392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ark scene"/>
        </a:ext>
      </dgm:extLst>
    </dgm:pt>
    <dgm:pt modelId="{AFABE261-A35C-458A-A301-E4BEA3894A89}" type="pres">
      <dgm:prSet presAssocID="{0534D9B7-99D9-4573-BA14-BC1159CC9392}" presName="iconSpace" presStyleCnt="0"/>
      <dgm:spPr/>
    </dgm:pt>
    <dgm:pt modelId="{96D55CED-DEDA-4FC0-A895-A4BEDF31CC6A}" type="pres">
      <dgm:prSet presAssocID="{0534D9B7-99D9-4573-BA14-BC1159CC9392}" presName="parTx" presStyleLbl="revTx" presStyleIdx="4" presStyleCnt="8">
        <dgm:presLayoutVars>
          <dgm:chMax val="0"/>
          <dgm:chPref val="0"/>
        </dgm:presLayoutVars>
      </dgm:prSet>
      <dgm:spPr/>
    </dgm:pt>
    <dgm:pt modelId="{E4082382-CA26-4C0C-92C2-38E66C4D1DD9}" type="pres">
      <dgm:prSet presAssocID="{0534D9B7-99D9-4573-BA14-BC1159CC9392}" presName="txSpace" presStyleCnt="0"/>
      <dgm:spPr/>
    </dgm:pt>
    <dgm:pt modelId="{6D451ED5-0125-461A-8B55-5DD30FB6DB4A}" type="pres">
      <dgm:prSet presAssocID="{0534D9B7-99D9-4573-BA14-BC1159CC9392}" presName="desTx" presStyleLbl="revTx" presStyleIdx="5" presStyleCnt="8">
        <dgm:presLayoutVars/>
      </dgm:prSet>
      <dgm:spPr/>
    </dgm:pt>
    <dgm:pt modelId="{B9EFC791-CF79-411F-816E-1AE8A4A2FCCB}" type="pres">
      <dgm:prSet presAssocID="{1201AF47-681F-435C-BF6B-3A470E68226A}" presName="sibTrans" presStyleCnt="0"/>
      <dgm:spPr/>
    </dgm:pt>
    <dgm:pt modelId="{E85F620B-FDFB-42FC-932A-F48D4DE1622C}" type="pres">
      <dgm:prSet presAssocID="{DCC72AC8-398C-48E8-8D08-410F5002FF12}" presName="compNode" presStyleCnt="0"/>
      <dgm:spPr/>
    </dgm:pt>
    <dgm:pt modelId="{82DBB18D-911B-45E2-A0C4-B2EC384C0C91}" type="pres">
      <dgm:prSet presAssocID="{DCC72AC8-398C-48E8-8D08-410F5002FF12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1ACC6B4B-9EC6-471D-8C1D-D03DE156A7AB}" type="pres">
      <dgm:prSet presAssocID="{DCC72AC8-398C-48E8-8D08-410F5002FF12}" presName="iconSpace" presStyleCnt="0"/>
      <dgm:spPr/>
    </dgm:pt>
    <dgm:pt modelId="{79D058F8-99F1-4FF8-883A-7217D0652CF7}" type="pres">
      <dgm:prSet presAssocID="{DCC72AC8-398C-48E8-8D08-410F5002FF12}" presName="parTx" presStyleLbl="revTx" presStyleIdx="6" presStyleCnt="8">
        <dgm:presLayoutVars>
          <dgm:chMax val="0"/>
          <dgm:chPref val="0"/>
        </dgm:presLayoutVars>
      </dgm:prSet>
      <dgm:spPr/>
    </dgm:pt>
    <dgm:pt modelId="{6B5CFDE2-10A2-4560-B66F-330E5CB9B054}" type="pres">
      <dgm:prSet presAssocID="{DCC72AC8-398C-48E8-8D08-410F5002FF12}" presName="txSpace" presStyleCnt="0"/>
      <dgm:spPr/>
    </dgm:pt>
    <dgm:pt modelId="{E5A2AB5B-F54A-45B7-A8F0-0519E27EB2D0}" type="pres">
      <dgm:prSet presAssocID="{DCC72AC8-398C-48E8-8D08-410F5002FF12}" presName="desTx" presStyleLbl="revTx" presStyleIdx="7" presStyleCnt="8">
        <dgm:presLayoutVars/>
      </dgm:prSet>
      <dgm:spPr/>
    </dgm:pt>
  </dgm:ptLst>
  <dgm:cxnLst>
    <dgm:cxn modelId="{80C02802-D913-4E92-A7DA-1C962D8B5F6F}" type="presOf" srcId="{0AB3C698-F506-4B3E-9895-14564CF6A757}" destId="{349C1CE5-1FD7-4A23-A8F1-A20F72F087E3}" srcOrd="0" destOrd="0" presId="urn:microsoft.com/office/officeart/2018/5/layout/CenteredIconLabelDescriptionList"/>
    <dgm:cxn modelId="{24A67E0F-D3CF-4AD3-92DE-D89B18E648BC}" srcId="{2770757D-2A4B-4944-ADDF-84573B182F96}" destId="{DCC72AC8-398C-48E8-8D08-410F5002FF12}" srcOrd="3" destOrd="0" parTransId="{B9198586-4651-49B5-B7A4-5315F9C37603}" sibTransId="{D0ED2A5B-9C18-4009-B1D6-3A330B5277F1}"/>
    <dgm:cxn modelId="{6E20C610-7D1E-4210-AD99-F2BDF5419E4C}" type="presOf" srcId="{994AA3EF-2690-4796-A52E-F6238B653ECA}" destId="{5A3C1941-C32B-47D5-97B2-1ACCAFD86179}" srcOrd="0" destOrd="0" presId="urn:microsoft.com/office/officeart/2018/5/layout/CenteredIconLabelDescriptionList"/>
    <dgm:cxn modelId="{273C851C-EA43-4DD9-9944-382A70EAB21F}" srcId="{2770757D-2A4B-4944-ADDF-84573B182F96}" destId="{0AB3C698-F506-4B3E-9895-14564CF6A757}" srcOrd="0" destOrd="0" parTransId="{6F1CD2AA-9BDF-4D6C-AF7C-345F0132EDDF}" sibTransId="{FF304B28-CAA2-4277-B253-1204A7CCA4B6}"/>
    <dgm:cxn modelId="{2C679829-4ECA-4034-8A1C-8F7402988D1D}" type="presOf" srcId="{D0EB71D3-1844-4160-B13D-97A8B7FED9E6}" destId="{6D451ED5-0125-461A-8B55-5DD30FB6DB4A}" srcOrd="0" destOrd="0" presId="urn:microsoft.com/office/officeart/2018/5/layout/CenteredIconLabelDescriptionList"/>
    <dgm:cxn modelId="{F4072260-B4AB-415E-BB2E-3E502A0F52C2}" type="presOf" srcId="{57FE1219-4848-4210-BE5B-5798F51C043A}" destId="{DADDCED7-0EC8-4D0A-8985-A8367C2438C1}" srcOrd="0" destOrd="0" presId="urn:microsoft.com/office/officeart/2018/5/layout/CenteredIconLabelDescriptionList"/>
    <dgm:cxn modelId="{D8931067-74B0-4DCF-9085-4DCDD647B3BC}" srcId="{2770757D-2A4B-4944-ADDF-84573B182F96}" destId="{0534D9B7-99D9-4573-BA14-BC1159CC9392}" srcOrd="2" destOrd="0" parTransId="{5859BFC1-5838-43DA-8F9D-3E179E819148}" sibTransId="{1201AF47-681F-435C-BF6B-3A470E68226A}"/>
    <dgm:cxn modelId="{D18F5F7A-E454-4DE5-BBF6-94128F023F85}" type="presOf" srcId="{2770757D-2A4B-4944-ADDF-84573B182F96}" destId="{3073C681-71F2-493C-8DFA-85542AB6C351}" srcOrd="0" destOrd="0" presId="urn:microsoft.com/office/officeart/2018/5/layout/CenteredIconLabelDescriptionList"/>
    <dgm:cxn modelId="{39C9EA5A-8631-4F42-91DD-75D2E7C44BDB}" srcId="{0534D9B7-99D9-4573-BA14-BC1159CC9392}" destId="{D0EB71D3-1844-4160-B13D-97A8B7FED9E6}" srcOrd="0" destOrd="0" parTransId="{163FB1B0-D2DD-4751-A5DB-7C78D88E32B8}" sibTransId="{B6F95826-A5DE-4193-89B2-70669AD0DCB5}"/>
    <dgm:cxn modelId="{31BD4F85-3C86-4923-8429-B0DE9B479CAA}" type="presOf" srcId="{CF1029C9-5ACB-405A-81D9-716C524853C0}" destId="{6D451ED5-0125-461A-8B55-5DD30FB6DB4A}" srcOrd="0" destOrd="1" presId="urn:microsoft.com/office/officeart/2018/5/layout/CenteredIconLabelDescriptionList"/>
    <dgm:cxn modelId="{2BCA1E9B-4812-48B1-8230-B048682D1CF0}" srcId="{2770757D-2A4B-4944-ADDF-84573B182F96}" destId="{57FE1219-4848-4210-BE5B-5798F51C043A}" srcOrd="1" destOrd="0" parTransId="{F11B6237-BD0D-4BDE-AF9E-A3F9902D3B4F}" sibTransId="{7EEC78CE-11E2-48EC-B88E-F5CAEFB3F3DA}"/>
    <dgm:cxn modelId="{E3924DA4-DE04-40B4-B60E-5A801458EE75}" srcId="{0534D9B7-99D9-4573-BA14-BC1159CC9392}" destId="{CF1029C9-5ACB-405A-81D9-716C524853C0}" srcOrd="1" destOrd="0" parTransId="{E5D4593F-9EB4-4993-9348-6E9C36F20CD4}" sibTransId="{6E11D88C-B255-4C50-A71D-6586ACA6E346}"/>
    <dgm:cxn modelId="{42B5ABA9-4B53-47A3-B045-0050EED47F91}" srcId="{0AB3C698-F506-4B3E-9895-14564CF6A757}" destId="{994AA3EF-2690-4796-A52E-F6238B653ECA}" srcOrd="0" destOrd="0" parTransId="{275A50FE-1D25-4C36-BA66-E99CF2AE9DDB}" sibTransId="{8B4592CB-5113-40E6-B169-D7904B094CF8}"/>
    <dgm:cxn modelId="{535CBED1-E1D9-45F0-81E1-10F98667A801}" type="presOf" srcId="{0534D9B7-99D9-4573-BA14-BC1159CC9392}" destId="{96D55CED-DEDA-4FC0-A895-A4BEDF31CC6A}" srcOrd="0" destOrd="0" presId="urn:microsoft.com/office/officeart/2018/5/layout/CenteredIconLabelDescriptionList"/>
    <dgm:cxn modelId="{CC1197F7-8688-4315-9768-600A293FFA40}" type="presOf" srcId="{DCC72AC8-398C-48E8-8D08-410F5002FF12}" destId="{79D058F8-99F1-4FF8-883A-7217D0652CF7}" srcOrd="0" destOrd="0" presId="urn:microsoft.com/office/officeart/2018/5/layout/CenteredIconLabelDescriptionList"/>
    <dgm:cxn modelId="{475ACC72-68F7-4F16-B8B7-F534F8BF3A61}" type="presParOf" srcId="{3073C681-71F2-493C-8DFA-85542AB6C351}" destId="{48EB805F-58F9-4245-AAC7-935B3A72B28F}" srcOrd="0" destOrd="0" presId="urn:microsoft.com/office/officeart/2018/5/layout/CenteredIconLabelDescriptionList"/>
    <dgm:cxn modelId="{A12ABB11-9BF2-4EFA-BA61-2B3985AE8F49}" type="presParOf" srcId="{48EB805F-58F9-4245-AAC7-935B3A72B28F}" destId="{9AD00CFE-6B89-4E06-BF12-85C496D8B05B}" srcOrd="0" destOrd="0" presId="urn:microsoft.com/office/officeart/2018/5/layout/CenteredIconLabelDescriptionList"/>
    <dgm:cxn modelId="{8A315308-FCD2-4700-8247-9AD23AE69DE0}" type="presParOf" srcId="{48EB805F-58F9-4245-AAC7-935B3A72B28F}" destId="{3C882E4B-FD3F-4043-B5E9-2F46723E3D49}" srcOrd="1" destOrd="0" presId="urn:microsoft.com/office/officeart/2018/5/layout/CenteredIconLabelDescriptionList"/>
    <dgm:cxn modelId="{B9F18388-BB08-4EE1-B742-DB6F41BEF816}" type="presParOf" srcId="{48EB805F-58F9-4245-AAC7-935B3A72B28F}" destId="{349C1CE5-1FD7-4A23-A8F1-A20F72F087E3}" srcOrd="2" destOrd="0" presId="urn:microsoft.com/office/officeart/2018/5/layout/CenteredIconLabelDescriptionList"/>
    <dgm:cxn modelId="{B43546B2-5C14-4DF1-9656-C3192316681E}" type="presParOf" srcId="{48EB805F-58F9-4245-AAC7-935B3A72B28F}" destId="{F9983204-5ABD-4A90-B01F-45FAEE606CCB}" srcOrd="3" destOrd="0" presId="urn:microsoft.com/office/officeart/2018/5/layout/CenteredIconLabelDescriptionList"/>
    <dgm:cxn modelId="{0E9D34FE-0ECE-4BD9-A04D-CE55AAF2E44A}" type="presParOf" srcId="{48EB805F-58F9-4245-AAC7-935B3A72B28F}" destId="{5A3C1941-C32B-47D5-97B2-1ACCAFD86179}" srcOrd="4" destOrd="0" presId="urn:microsoft.com/office/officeart/2018/5/layout/CenteredIconLabelDescriptionList"/>
    <dgm:cxn modelId="{D3C3E3E6-6A07-44B5-9EC6-032E2EEEAABD}" type="presParOf" srcId="{3073C681-71F2-493C-8DFA-85542AB6C351}" destId="{71CA7808-4FCA-41A4-A206-DF88394AD6E7}" srcOrd="1" destOrd="0" presId="urn:microsoft.com/office/officeart/2018/5/layout/CenteredIconLabelDescriptionList"/>
    <dgm:cxn modelId="{C363425A-5B5F-4114-9BE8-3F767FA31D53}" type="presParOf" srcId="{3073C681-71F2-493C-8DFA-85542AB6C351}" destId="{23F3DD55-A7E3-4F85-8050-7EE586A4A71A}" srcOrd="2" destOrd="0" presId="urn:microsoft.com/office/officeart/2018/5/layout/CenteredIconLabelDescriptionList"/>
    <dgm:cxn modelId="{84474534-DB3A-450C-8BA4-9798CEA1EECF}" type="presParOf" srcId="{23F3DD55-A7E3-4F85-8050-7EE586A4A71A}" destId="{4C6CC012-64F5-42C8-9E6D-9826CE2651F7}" srcOrd="0" destOrd="0" presId="urn:microsoft.com/office/officeart/2018/5/layout/CenteredIconLabelDescriptionList"/>
    <dgm:cxn modelId="{66485998-D15C-4E9C-9BFD-09E8895890E5}" type="presParOf" srcId="{23F3DD55-A7E3-4F85-8050-7EE586A4A71A}" destId="{E7BBE30F-4BAE-4261-92E8-2A9FDF65F86C}" srcOrd="1" destOrd="0" presId="urn:microsoft.com/office/officeart/2018/5/layout/CenteredIconLabelDescriptionList"/>
    <dgm:cxn modelId="{0B53147E-7834-4E19-8BA5-FC07552C825C}" type="presParOf" srcId="{23F3DD55-A7E3-4F85-8050-7EE586A4A71A}" destId="{DADDCED7-0EC8-4D0A-8985-A8367C2438C1}" srcOrd="2" destOrd="0" presId="urn:microsoft.com/office/officeart/2018/5/layout/CenteredIconLabelDescriptionList"/>
    <dgm:cxn modelId="{A27FEEF9-A239-4191-A4AD-22EDEC280D23}" type="presParOf" srcId="{23F3DD55-A7E3-4F85-8050-7EE586A4A71A}" destId="{DA8477A9-A1DC-4933-A531-831521767BF0}" srcOrd="3" destOrd="0" presId="urn:microsoft.com/office/officeart/2018/5/layout/CenteredIconLabelDescriptionList"/>
    <dgm:cxn modelId="{94DA6A43-DFCF-4741-A901-7D935074E240}" type="presParOf" srcId="{23F3DD55-A7E3-4F85-8050-7EE586A4A71A}" destId="{49752230-6006-4B5F-8266-03498BFF86C4}" srcOrd="4" destOrd="0" presId="urn:microsoft.com/office/officeart/2018/5/layout/CenteredIconLabelDescriptionList"/>
    <dgm:cxn modelId="{8A3DE4F7-748D-42BB-BE54-A8FEE2167091}" type="presParOf" srcId="{3073C681-71F2-493C-8DFA-85542AB6C351}" destId="{F113071A-5317-41E1-9EAF-558EED3C2E82}" srcOrd="3" destOrd="0" presId="urn:microsoft.com/office/officeart/2018/5/layout/CenteredIconLabelDescriptionList"/>
    <dgm:cxn modelId="{57197494-4081-4DCE-B5A8-A2C52873A75C}" type="presParOf" srcId="{3073C681-71F2-493C-8DFA-85542AB6C351}" destId="{469CED73-1B83-4BB1-9359-F64D47766959}" srcOrd="4" destOrd="0" presId="urn:microsoft.com/office/officeart/2018/5/layout/CenteredIconLabelDescriptionList"/>
    <dgm:cxn modelId="{7F274528-497B-4399-8F77-7721A37005B8}" type="presParOf" srcId="{469CED73-1B83-4BB1-9359-F64D47766959}" destId="{A35FA548-14C1-4BF5-9AAE-AD5C4694F9F6}" srcOrd="0" destOrd="0" presId="urn:microsoft.com/office/officeart/2018/5/layout/CenteredIconLabelDescriptionList"/>
    <dgm:cxn modelId="{2B78BE29-C807-4A7D-8E70-9CE8B3115591}" type="presParOf" srcId="{469CED73-1B83-4BB1-9359-F64D47766959}" destId="{AFABE261-A35C-458A-A301-E4BEA3894A89}" srcOrd="1" destOrd="0" presId="urn:microsoft.com/office/officeart/2018/5/layout/CenteredIconLabelDescriptionList"/>
    <dgm:cxn modelId="{A54C0E44-015D-4EBD-9EF0-2CE8D32EE67C}" type="presParOf" srcId="{469CED73-1B83-4BB1-9359-F64D47766959}" destId="{96D55CED-DEDA-4FC0-A895-A4BEDF31CC6A}" srcOrd="2" destOrd="0" presId="urn:microsoft.com/office/officeart/2018/5/layout/CenteredIconLabelDescriptionList"/>
    <dgm:cxn modelId="{153C20FF-F6B5-429F-858F-E8907F97F131}" type="presParOf" srcId="{469CED73-1B83-4BB1-9359-F64D47766959}" destId="{E4082382-CA26-4C0C-92C2-38E66C4D1DD9}" srcOrd="3" destOrd="0" presId="urn:microsoft.com/office/officeart/2018/5/layout/CenteredIconLabelDescriptionList"/>
    <dgm:cxn modelId="{F76EB810-DCC3-4F43-BF41-CC6B8D9976E3}" type="presParOf" srcId="{469CED73-1B83-4BB1-9359-F64D47766959}" destId="{6D451ED5-0125-461A-8B55-5DD30FB6DB4A}" srcOrd="4" destOrd="0" presId="urn:microsoft.com/office/officeart/2018/5/layout/CenteredIconLabelDescriptionList"/>
    <dgm:cxn modelId="{B494F0E3-05D8-4E3B-A178-1AB7549D1DA0}" type="presParOf" srcId="{3073C681-71F2-493C-8DFA-85542AB6C351}" destId="{B9EFC791-CF79-411F-816E-1AE8A4A2FCCB}" srcOrd="5" destOrd="0" presId="urn:microsoft.com/office/officeart/2018/5/layout/CenteredIconLabelDescriptionList"/>
    <dgm:cxn modelId="{AF7C7B47-9DFC-49AF-83F7-F579946B4D33}" type="presParOf" srcId="{3073C681-71F2-493C-8DFA-85542AB6C351}" destId="{E85F620B-FDFB-42FC-932A-F48D4DE1622C}" srcOrd="6" destOrd="0" presId="urn:microsoft.com/office/officeart/2018/5/layout/CenteredIconLabelDescriptionList"/>
    <dgm:cxn modelId="{CA834E68-45DA-4658-89EE-2899DFA2C73A}" type="presParOf" srcId="{E85F620B-FDFB-42FC-932A-F48D4DE1622C}" destId="{82DBB18D-911B-45E2-A0C4-B2EC384C0C91}" srcOrd="0" destOrd="0" presId="urn:microsoft.com/office/officeart/2018/5/layout/CenteredIconLabelDescriptionList"/>
    <dgm:cxn modelId="{8DAFEF43-0BB5-4D59-96B1-CA8509EA6ACF}" type="presParOf" srcId="{E85F620B-FDFB-42FC-932A-F48D4DE1622C}" destId="{1ACC6B4B-9EC6-471D-8C1D-D03DE156A7AB}" srcOrd="1" destOrd="0" presId="urn:microsoft.com/office/officeart/2018/5/layout/CenteredIconLabelDescriptionList"/>
    <dgm:cxn modelId="{3B5E8863-DD13-4680-BC91-888B0CBE8845}" type="presParOf" srcId="{E85F620B-FDFB-42FC-932A-F48D4DE1622C}" destId="{79D058F8-99F1-4FF8-883A-7217D0652CF7}" srcOrd="2" destOrd="0" presId="urn:microsoft.com/office/officeart/2018/5/layout/CenteredIconLabelDescriptionList"/>
    <dgm:cxn modelId="{EACE4193-8730-442C-8E02-FEE84611B42E}" type="presParOf" srcId="{E85F620B-FDFB-42FC-932A-F48D4DE1622C}" destId="{6B5CFDE2-10A2-4560-B66F-330E5CB9B054}" srcOrd="3" destOrd="0" presId="urn:microsoft.com/office/officeart/2018/5/layout/CenteredIconLabelDescriptionList"/>
    <dgm:cxn modelId="{D5D12C09-964E-475B-906D-D7DF6661F1D4}" type="presParOf" srcId="{E85F620B-FDFB-42FC-932A-F48D4DE1622C}" destId="{E5A2AB5B-F54A-45B7-A8F0-0519E27EB2D0}" srcOrd="4" destOrd="0" presId="urn:microsoft.com/office/officeart/2018/5/layout/Centered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C4C6735-6DC5-4668-8C15-310D2136BC56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3938E588-68D2-49F3-A5C1-6B6CCA2A566E}">
      <dgm:prSet/>
      <dgm:spPr/>
      <dgm:t>
        <a:bodyPr/>
        <a:lstStyle/>
        <a:p>
          <a:r>
            <a:rPr lang="en-US" dirty="0"/>
            <a:t>College Credit</a:t>
          </a:r>
        </a:p>
      </dgm:t>
    </dgm:pt>
    <dgm:pt modelId="{04582FBA-494F-4B68-AEE2-B94F1A30F875}" type="parTrans" cxnId="{12BA648F-35B4-4FFC-9696-63B6A37EC0DB}">
      <dgm:prSet/>
      <dgm:spPr/>
      <dgm:t>
        <a:bodyPr/>
        <a:lstStyle/>
        <a:p>
          <a:endParaRPr lang="en-US"/>
        </a:p>
      </dgm:t>
    </dgm:pt>
    <dgm:pt modelId="{1D60E89F-30F3-4207-AF76-F922DC8C8072}" type="sibTrans" cxnId="{12BA648F-35B4-4FFC-9696-63B6A37EC0DB}">
      <dgm:prSet/>
      <dgm:spPr/>
      <dgm:t>
        <a:bodyPr/>
        <a:lstStyle/>
        <a:p>
          <a:endParaRPr lang="en-US"/>
        </a:p>
      </dgm:t>
    </dgm:pt>
    <dgm:pt modelId="{3D91C356-67D9-4B1E-9301-6F2041B2BD6B}">
      <dgm:prSet/>
      <dgm:spPr/>
      <dgm:t>
        <a:bodyPr/>
        <a:lstStyle/>
        <a:p>
          <a:r>
            <a:rPr lang="en-US"/>
            <a:t>Study Hours</a:t>
          </a:r>
        </a:p>
      </dgm:t>
    </dgm:pt>
    <dgm:pt modelId="{8710B728-A8DF-405D-8F24-685675028C94}" type="parTrans" cxnId="{0744128C-8A0C-4B20-BF6F-24A7EB8669D2}">
      <dgm:prSet/>
      <dgm:spPr/>
      <dgm:t>
        <a:bodyPr/>
        <a:lstStyle/>
        <a:p>
          <a:endParaRPr lang="en-US"/>
        </a:p>
      </dgm:t>
    </dgm:pt>
    <dgm:pt modelId="{7F09B2E4-94DD-4EDC-A953-F1F30731D06D}" type="sibTrans" cxnId="{0744128C-8A0C-4B20-BF6F-24A7EB8669D2}">
      <dgm:prSet/>
      <dgm:spPr/>
      <dgm:t>
        <a:bodyPr/>
        <a:lstStyle/>
        <a:p>
          <a:endParaRPr lang="en-US"/>
        </a:p>
      </dgm:t>
    </dgm:pt>
    <dgm:pt modelId="{99F23D9F-5ECB-400D-ACD0-FDC7827A9F40}">
      <dgm:prSet custT="1"/>
      <dgm:spPr/>
      <dgm:t>
        <a:bodyPr/>
        <a:lstStyle/>
        <a:p>
          <a:pPr>
            <a:buFont typeface="Wingdings" pitchFamily="2" charset="2"/>
            <a:buNone/>
          </a:pPr>
          <a:endParaRPr lang="en-US" sz="2000" dirty="0"/>
        </a:p>
      </dgm:t>
    </dgm:pt>
    <dgm:pt modelId="{FE81E35F-1969-4BFD-8795-60BFE4CDDBBE}" type="parTrans" cxnId="{187D02E6-32CD-4B16-A010-5D7D3E71C4DC}">
      <dgm:prSet/>
      <dgm:spPr/>
      <dgm:t>
        <a:bodyPr/>
        <a:lstStyle/>
        <a:p>
          <a:endParaRPr lang="en-US"/>
        </a:p>
      </dgm:t>
    </dgm:pt>
    <dgm:pt modelId="{BF305796-E84D-440E-BEF9-CC4F15DAA3B0}" type="sibTrans" cxnId="{187D02E6-32CD-4B16-A010-5D7D3E71C4DC}">
      <dgm:prSet/>
      <dgm:spPr/>
      <dgm:t>
        <a:bodyPr/>
        <a:lstStyle/>
        <a:p>
          <a:endParaRPr lang="en-US"/>
        </a:p>
      </dgm:t>
    </dgm:pt>
    <dgm:pt modelId="{33F17F89-5FBB-48BC-B5FB-2F3EAA4DE5C5}">
      <dgm:prSet custT="1"/>
      <dgm:spPr/>
      <dgm:t>
        <a:bodyPr/>
        <a:lstStyle/>
        <a:p>
          <a:pPr>
            <a:buFont typeface="Wingdings" pitchFamily="2" charset="2"/>
            <a:buChar char="v"/>
          </a:pPr>
          <a:r>
            <a:rPr lang="en-US" sz="2000" dirty="0"/>
            <a:t>2 hours – 2 days a week</a:t>
          </a:r>
        </a:p>
      </dgm:t>
    </dgm:pt>
    <dgm:pt modelId="{756392E4-5D72-4C2B-AA81-75CA468B0585}" type="parTrans" cxnId="{401B82D3-BB5F-4251-B226-278FC91D9C44}">
      <dgm:prSet/>
      <dgm:spPr/>
      <dgm:t>
        <a:bodyPr/>
        <a:lstStyle/>
        <a:p>
          <a:endParaRPr lang="en-US"/>
        </a:p>
      </dgm:t>
    </dgm:pt>
    <dgm:pt modelId="{1680B5CF-0BD2-4738-9F9A-FCC83F53C4B5}" type="sibTrans" cxnId="{401B82D3-BB5F-4251-B226-278FC91D9C44}">
      <dgm:prSet/>
      <dgm:spPr/>
      <dgm:t>
        <a:bodyPr/>
        <a:lstStyle/>
        <a:p>
          <a:endParaRPr lang="en-US"/>
        </a:p>
      </dgm:t>
    </dgm:pt>
    <dgm:pt modelId="{8300F297-4916-428E-B0E5-FD97DE1BD09E}">
      <dgm:prSet/>
      <dgm:spPr/>
      <dgm:t>
        <a:bodyPr/>
        <a:lstStyle/>
        <a:p>
          <a:r>
            <a:rPr lang="en-US" dirty="0"/>
            <a:t>Off Semester | Courses</a:t>
          </a:r>
        </a:p>
      </dgm:t>
    </dgm:pt>
    <dgm:pt modelId="{291D9600-F65F-4DAD-88EB-377EAEAE7DED}" type="parTrans" cxnId="{A9B7C96D-7AA1-441A-B9DB-A74421BCC612}">
      <dgm:prSet/>
      <dgm:spPr/>
      <dgm:t>
        <a:bodyPr/>
        <a:lstStyle/>
        <a:p>
          <a:endParaRPr lang="en-US"/>
        </a:p>
      </dgm:t>
    </dgm:pt>
    <dgm:pt modelId="{415DC859-D92D-4412-BA2F-E5CA1DE265FE}" type="sibTrans" cxnId="{A9B7C96D-7AA1-441A-B9DB-A74421BCC612}">
      <dgm:prSet/>
      <dgm:spPr/>
      <dgm:t>
        <a:bodyPr/>
        <a:lstStyle/>
        <a:p>
          <a:endParaRPr lang="en-US"/>
        </a:p>
      </dgm:t>
    </dgm:pt>
    <dgm:pt modelId="{48372AD8-58D9-441D-B96B-4231D3E44C36}">
      <dgm:prSet custT="1"/>
      <dgm:spPr/>
      <dgm:t>
        <a:bodyPr/>
        <a:lstStyle/>
        <a:p>
          <a:pPr>
            <a:buFont typeface="Wingdings" pitchFamily="2" charset="2"/>
            <a:buChar char="v"/>
          </a:pPr>
          <a:r>
            <a:rPr lang="en-US" sz="2400" dirty="0"/>
            <a:t>Semester off: FAFSA / Scholarships</a:t>
          </a:r>
        </a:p>
      </dgm:t>
    </dgm:pt>
    <dgm:pt modelId="{5A30EF04-8298-4D8D-A89F-D37B9DD3178B}" type="parTrans" cxnId="{39D6803E-9DD7-4FDD-B86D-6BBCA4CE7AC2}">
      <dgm:prSet/>
      <dgm:spPr/>
      <dgm:t>
        <a:bodyPr/>
        <a:lstStyle/>
        <a:p>
          <a:endParaRPr lang="en-US"/>
        </a:p>
      </dgm:t>
    </dgm:pt>
    <dgm:pt modelId="{EE4A90EE-5D01-4F8A-9D6B-4B8C5B0FF985}" type="sibTrans" cxnId="{39D6803E-9DD7-4FDD-B86D-6BBCA4CE7AC2}">
      <dgm:prSet/>
      <dgm:spPr/>
      <dgm:t>
        <a:bodyPr/>
        <a:lstStyle/>
        <a:p>
          <a:endParaRPr lang="en-US"/>
        </a:p>
      </dgm:t>
    </dgm:pt>
    <dgm:pt modelId="{960A58C4-0628-4019-AC0E-8BD45917DD34}">
      <dgm:prSet custT="1"/>
      <dgm:spPr/>
      <dgm:t>
        <a:bodyPr/>
        <a:lstStyle/>
        <a:p>
          <a:pPr>
            <a:buFont typeface="Wingdings" pitchFamily="2" charset="2"/>
            <a:buChar char="v"/>
          </a:pPr>
          <a:endParaRPr lang="en-US" sz="2000" dirty="0"/>
        </a:p>
      </dgm:t>
    </dgm:pt>
    <dgm:pt modelId="{663B910A-3737-429B-99FF-C6833286A1C3}" type="parTrans" cxnId="{687C500E-1298-46DA-8138-95864C68E5FD}">
      <dgm:prSet/>
      <dgm:spPr/>
      <dgm:t>
        <a:bodyPr/>
        <a:lstStyle/>
        <a:p>
          <a:endParaRPr lang="en-US"/>
        </a:p>
      </dgm:t>
    </dgm:pt>
    <dgm:pt modelId="{EF6E576B-7D0A-4CA8-B046-7E68812EC31A}" type="sibTrans" cxnId="{687C500E-1298-46DA-8138-95864C68E5FD}">
      <dgm:prSet/>
      <dgm:spPr/>
      <dgm:t>
        <a:bodyPr/>
        <a:lstStyle/>
        <a:p>
          <a:endParaRPr lang="en-US"/>
        </a:p>
      </dgm:t>
    </dgm:pt>
    <dgm:pt modelId="{7FC1DAA9-CE8A-4D79-AE3A-A66B48B759C5}">
      <dgm:prSet custT="1"/>
      <dgm:spPr/>
      <dgm:t>
        <a:bodyPr/>
        <a:lstStyle/>
        <a:p>
          <a:pPr>
            <a:buFont typeface="Wingdings" pitchFamily="2" charset="2"/>
            <a:buChar char="v"/>
          </a:pPr>
          <a:endParaRPr lang="en-US" sz="2000" dirty="0"/>
        </a:p>
      </dgm:t>
    </dgm:pt>
    <dgm:pt modelId="{C9E3F095-24C3-4A0B-A52C-70CDAD6339C7}" type="parTrans" cxnId="{F98F1340-8A9F-42EA-AC28-87514195F555}">
      <dgm:prSet/>
      <dgm:spPr/>
      <dgm:t>
        <a:bodyPr/>
        <a:lstStyle/>
        <a:p>
          <a:endParaRPr lang="en-US"/>
        </a:p>
      </dgm:t>
    </dgm:pt>
    <dgm:pt modelId="{AEDA0577-FB78-4D3C-90A9-191EB7400F27}" type="sibTrans" cxnId="{F98F1340-8A9F-42EA-AC28-87514195F555}">
      <dgm:prSet/>
      <dgm:spPr/>
      <dgm:t>
        <a:bodyPr/>
        <a:lstStyle/>
        <a:p>
          <a:endParaRPr lang="en-US"/>
        </a:p>
      </dgm:t>
    </dgm:pt>
    <dgm:pt modelId="{F4234465-C80D-430B-ADD4-B9A7B766348E}">
      <dgm:prSet custT="1"/>
      <dgm:spPr/>
      <dgm:t>
        <a:bodyPr/>
        <a:lstStyle/>
        <a:p>
          <a:pPr>
            <a:buFont typeface="Wingdings" pitchFamily="2" charset="2"/>
            <a:buChar char="v"/>
          </a:pPr>
          <a:endParaRPr lang="en-US" sz="2000" dirty="0"/>
        </a:p>
      </dgm:t>
    </dgm:pt>
    <dgm:pt modelId="{774EEE0C-3D13-4762-9D86-C4DAC746090A}" type="parTrans" cxnId="{B5B0028F-5B1A-4990-9FAB-233AD92301C0}">
      <dgm:prSet/>
      <dgm:spPr/>
      <dgm:t>
        <a:bodyPr/>
        <a:lstStyle/>
        <a:p>
          <a:endParaRPr lang="en-US"/>
        </a:p>
      </dgm:t>
    </dgm:pt>
    <dgm:pt modelId="{5839A41F-F842-4111-934E-5EF139BB9D8B}" type="sibTrans" cxnId="{B5B0028F-5B1A-4990-9FAB-233AD92301C0}">
      <dgm:prSet/>
      <dgm:spPr/>
      <dgm:t>
        <a:bodyPr/>
        <a:lstStyle/>
        <a:p>
          <a:endParaRPr lang="en-US"/>
        </a:p>
      </dgm:t>
    </dgm:pt>
    <dgm:pt modelId="{8677ED0E-C613-AE41-8811-63CF1CCF92FD}" type="pres">
      <dgm:prSet presAssocID="{AC4C6735-6DC5-4668-8C15-310D2136BC56}" presName="linear" presStyleCnt="0">
        <dgm:presLayoutVars>
          <dgm:animLvl val="lvl"/>
          <dgm:resizeHandles val="exact"/>
        </dgm:presLayoutVars>
      </dgm:prSet>
      <dgm:spPr/>
    </dgm:pt>
    <dgm:pt modelId="{03514581-9146-144E-9ACA-EF7A6E5BAED3}" type="pres">
      <dgm:prSet presAssocID="{3938E588-68D2-49F3-A5C1-6B6CCA2A566E}" presName="parentText" presStyleLbl="node1" presStyleIdx="0" presStyleCnt="3" custLinFactNeighborX="-63114" custLinFactNeighborY="-7231">
        <dgm:presLayoutVars>
          <dgm:chMax val="0"/>
          <dgm:bulletEnabled val="1"/>
        </dgm:presLayoutVars>
      </dgm:prSet>
      <dgm:spPr/>
    </dgm:pt>
    <dgm:pt modelId="{31CB51CB-08F7-0142-A935-F41F8BD97E3A}" type="pres">
      <dgm:prSet presAssocID="{1D60E89F-30F3-4207-AF76-F922DC8C8072}" presName="spacer" presStyleCnt="0"/>
      <dgm:spPr/>
    </dgm:pt>
    <dgm:pt modelId="{C17D9BD7-02DD-C241-8FA9-8301B289CDE1}" type="pres">
      <dgm:prSet presAssocID="{3D91C356-67D9-4B1E-9301-6F2041B2BD6B}" presName="parentText" presStyleLbl="node1" presStyleIdx="1" presStyleCnt="3" custLinFactNeighborX="296" custLinFactNeighborY="71905">
        <dgm:presLayoutVars>
          <dgm:chMax val="0"/>
          <dgm:bulletEnabled val="1"/>
        </dgm:presLayoutVars>
      </dgm:prSet>
      <dgm:spPr/>
    </dgm:pt>
    <dgm:pt modelId="{CBB87E39-5212-CB4B-998A-6E8AD1ECFE63}" type="pres">
      <dgm:prSet presAssocID="{3D91C356-67D9-4B1E-9301-6F2041B2BD6B}" presName="childText" presStyleLbl="revTx" presStyleIdx="0" presStyleCnt="2">
        <dgm:presLayoutVars>
          <dgm:bulletEnabled val="1"/>
        </dgm:presLayoutVars>
      </dgm:prSet>
      <dgm:spPr/>
    </dgm:pt>
    <dgm:pt modelId="{B003C80E-C4CE-3546-8F97-8B4A1C66224E}" type="pres">
      <dgm:prSet presAssocID="{8300F297-4916-428E-B0E5-FD97DE1BD09E}" presName="parentText" presStyleLbl="node1" presStyleIdx="2" presStyleCnt="3" custLinFactNeighborX="283" custLinFactNeighborY="11564">
        <dgm:presLayoutVars>
          <dgm:chMax val="0"/>
          <dgm:bulletEnabled val="1"/>
        </dgm:presLayoutVars>
      </dgm:prSet>
      <dgm:spPr/>
    </dgm:pt>
    <dgm:pt modelId="{9FFD1A05-1B40-1A4E-8A51-21E7997DD7B0}" type="pres">
      <dgm:prSet presAssocID="{8300F297-4916-428E-B0E5-FD97DE1BD09E}" presName="childText" presStyleLbl="revTx" presStyleIdx="1" presStyleCnt="2" custLinFactNeighborX="-314" custLinFactNeighborY="39003">
        <dgm:presLayoutVars>
          <dgm:bulletEnabled val="1"/>
        </dgm:presLayoutVars>
      </dgm:prSet>
      <dgm:spPr/>
    </dgm:pt>
  </dgm:ptLst>
  <dgm:cxnLst>
    <dgm:cxn modelId="{8D82AA07-C660-2040-ABFB-EF044B6C9129}" type="presOf" srcId="{99F23D9F-5ECB-400D-ACD0-FDC7827A9F40}" destId="{CBB87E39-5212-CB4B-998A-6E8AD1ECFE63}" srcOrd="0" destOrd="0" presId="urn:microsoft.com/office/officeart/2005/8/layout/vList2"/>
    <dgm:cxn modelId="{687C500E-1298-46DA-8138-95864C68E5FD}" srcId="{3D91C356-67D9-4B1E-9301-6F2041B2BD6B}" destId="{960A58C4-0628-4019-AC0E-8BD45917DD34}" srcOrd="1" destOrd="0" parTransId="{663B910A-3737-429B-99FF-C6833286A1C3}" sibTransId="{EF6E576B-7D0A-4CA8-B046-7E68812EC31A}"/>
    <dgm:cxn modelId="{39D6803E-9DD7-4FDD-B86D-6BBCA4CE7AC2}" srcId="{8300F297-4916-428E-B0E5-FD97DE1BD09E}" destId="{48372AD8-58D9-441D-B96B-4231D3E44C36}" srcOrd="0" destOrd="0" parTransId="{5A30EF04-8298-4D8D-A89F-D37B9DD3178B}" sibTransId="{EE4A90EE-5D01-4F8A-9D6B-4B8C5B0FF985}"/>
    <dgm:cxn modelId="{F98F1340-8A9F-42EA-AC28-87514195F555}" srcId="{3D91C356-67D9-4B1E-9301-6F2041B2BD6B}" destId="{7FC1DAA9-CE8A-4D79-AE3A-A66B48B759C5}" srcOrd="2" destOrd="0" parTransId="{C9E3F095-24C3-4A0B-A52C-70CDAD6339C7}" sibTransId="{AEDA0577-FB78-4D3C-90A9-191EB7400F27}"/>
    <dgm:cxn modelId="{94061965-EEC2-3B45-AEBC-CEC3B55D6968}" type="presOf" srcId="{3938E588-68D2-49F3-A5C1-6B6CCA2A566E}" destId="{03514581-9146-144E-9ACA-EF7A6E5BAED3}" srcOrd="0" destOrd="0" presId="urn:microsoft.com/office/officeart/2005/8/layout/vList2"/>
    <dgm:cxn modelId="{CB9C5946-3E62-D04A-B6E9-74B3B60A7C67}" type="presOf" srcId="{AC4C6735-6DC5-4668-8C15-310D2136BC56}" destId="{8677ED0E-C613-AE41-8811-63CF1CCF92FD}" srcOrd="0" destOrd="0" presId="urn:microsoft.com/office/officeart/2005/8/layout/vList2"/>
    <dgm:cxn modelId="{BE733649-9119-894B-8312-8C1E96F362C1}" type="presOf" srcId="{48372AD8-58D9-441D-B96B-4231D3E44C36}" destId="{9FFD1A05-1B40-1A4E-8A51-21E7997DD7B0}" srcOrd="0" destOrd="0" presId="urn:microsoft.com/office/officeart/2005/8/layout/vList2"/>
    <dgm:cxn modelId="{A9B7C96D-7AA1-441A-B9DB-A74421BCC612}" srcId="{AC4C6735-6DC5-4668-8C15-310D2136BC56}" destId="{8300F297-4916-428E-B0E5-FD97DE1BD09E}" srcOrd="2" destOrd="0" parTransId="{291D9600-F65F-4DAD-88EB-377EAEAE7DED}" sibTransId="{415DC859-D92D-4412-BA2F-E5CA1DE265FE}"/>
    <dgm:cxn modelId="{0744128C-8A0C-4B20-BF6F-24A7EB8669D2}" srcId="{AC4C6735-6DC5-4668-8C15-310D2136BC56}" destId="{3D91C356-67D9-4B1E-9301-6F2041B2BD6B}" srcOrd="1" destOrd="0" parTransId="{8710B728-A8DF-405D-8F24-685675028C94}" sibTransId="{7F09B2E4-94DD-4EDC-A953-F1F30731D06D}"/>
    <dgm:cxn modelId="{B5B0028F-5B1A-4990-9FAB-233AD92301C0}" srcId="{3D91C356-67D9-4B1E-9301-6F2041B2BD6B}" destId="{F4234465-C80D-430B-ADD4-B9A7B766348E}" srcOrd="3" destOrd="0" parTransId="{774EEE0C-3D13-4762-9D86-C4DAC746090A}" sibTransId="{5839A41F-F842-4111-934E-5EF139BB9D8B}"/>
    <dgm:cxn modelId="{12BA648F-35B4-4FFC-9696-63B6A37EC0DB}" srcId="{AC4C6735-6DC5-4668-8C15-310D2136BC56}" destId="{3938E588-68D2-49F3-A5C1-6B6CCA2A566E}" srcOrd="0" destOrd="0" parTransId="{04582FBA-494F-4B68-AEE2-B94F1A30F875}" sibTransId="{1D60E89F-30F3-4207-AF76-F922DC8C8072}"/>
    <dgm:cxn modelId="{1407F1B9-910C-4AC0-9561-0E3AF69F6442}" type="presOf" srcId="{F4234465-C80D-430B-ADD4-B9A7B766348E}" destId="{CBB87E39-5212-CB4B-998A-6E8AD1ECFE63}" srcOrd="0" destOrd="3" presId="urn:microsoft.com/office/officeart/2005/8/layout/vList2"/>
    <dgm:cxn modelId="{401B82D3-BB5F-4251-B226-278FC91D9C44}" srcId="{3D91C356-67D9-4B1E-9301-6F2041B2BD6B}" destId="{33F17F89-5FBB-48BC-B5FB-2F3EAA4DE5C5}" srcOrd="4" destOrd="0" parTransId="{756392E4-5D72-4C2B-AA81-75CA468B0585}" sibTransId="{1680B5CF-0BD2-4738-9F9A-FCC83F53C4B5}"/>
    <dgm:cxn modelId="{81EA32E1-5EB1-4449-A77B-95E9AE49A013}" type="presOf" srcId="{8300F297-4916-428E-B0E5-FD97DE1BD09E}" destId="{B003C80E-C4CE-3546-8F97-8B4A1C66224E}" srcOrd="0" destOrd="0" presId="urn:microsoft.com/office/officeart/2005/8/layout/vList2"/>
    <dgm:cxn modelId="{187D02E6-32CD-4B16-A010-5D7D3E71C4DC}" srcId="{3D91C356-67D9-4B1E-9301-6F2041B2BD6B}" destId="{99F23D9F-5ECB-400D-ACD0-FDC7827A9F40}" srcOrd="0" destOrd="0" parTransId="{FE81E35F-1969-4BFD-8795-60BFE4CDDBBE}" sibTransId="{BF305796-E84D-440E-BEF9-CC4F15DAA3B0}"/>
    <dgm:cxn modelId="{186ABEE8-162C-674C-AD95-2B3C71DD0281}" type="presOf" srcId="{3D91C356-67D9-4B1E-9301-6F2041B2BD6B}" destId="{C17D9BD7-02DD-C241-8FA9-8301B289CDE1}" srcOrd="0" destOrd="0" presId="urn:microsoft.com/office/officeart/2005/8/layout/vList2"/>
    <dgm:cxn modelId="{EC31EDEF-8FDE-48B2-8061-05E6093DB68B}" type="presOf" srcId="{960A58C4-0628-4019-AC0E-8BD45917DD34}" destId="{CBB87E39-5212-CB4B-998A-6E8AD1ECFE63}" srcOrd="0" destOrd="1" presId="urn:microsoft.com/office/officeart/2005/8/layout/vList2"/>
    <dgm:cxn modelId="{F77B96F7-3E65-474C-ADBD-4B4874380DC4}" type="presOf" srcId="{33F17F89-5FBB-48BC-B5FB-2F3EAA4DE5C5}" destId="{CBB87E39-5212-CB4B-998A-6E8AD1ECFE63}" srcOrd="0" destOrd="4" presId="urn:microsoft.com/office/officeart/2005/8/layout/vList2"/>
    <dgm:cxn modelId="{C42EEDFB-2073-4BC2-A36D-7250846B57AC}" type="presOf" srcId="{7FC1DAA9-CE8A-4D79-AE3A-A66B48B759C5}" destId="{CBB87E39-5212-CB4B-998A-6E8AD1ECFE63}" srcOrd="0" destOrd="2" presId="urn:microsoft.com/office/officeart/2005/8/layout/vList2"/>
    <dgm:cxn modelId="{F8AC4561-586B-3144-9BE0-9AFC52697125}" type="presParOf" srcId="{8677ED0E-C613-AE41-8811-63CF1CCF92FD}" destId="{03514581-9146-144E-9ACA-EF7A6E5BAED3}" srcOrd="0" destOrd="0" presId="urn:microsoft.com/office/officeart/2005/8/layout/vList2"/>
    <dgm:cxn modelId="{A8418A2D-CAF7-8C49-88DB-4CC42D6C1745}" type="presParOf" srcId="{8677ED0E-C613-AE41-8811-63CF1CCF92FD}" destId="{31CB51CB-08F7-0142-A935-F41F8BD97E3A}" srcOrd="1" destOrd="0" presId="urn:microsoft.com/office/officeart/2005/8/layout/vList2"/>
    <dgm:cxn modelId="{3333CEFC-2F96-C04A-A3F6-E5E8D27B9D7D}" type="presParOf" srcId="{8677ED0E-C613-AE41-8811-63CF1CCF92FD}" destId="{C17D9BD7-02DD-C241-8FA9-8301B289CDE1}" srcOrd="2" destOrd="0" presId="urn:microsoft.com/office/officeart/2005/8/layout/vList2"/>
    <dgm:cxn modelId="{DC4A4385-DFB2-DE41-9215-80C6F767E850}" type="presParOf" srcId="{8677ED0E-C613-AE41-8811-63CF1CCF92FD}" destId="{CBB87E39-5212-CB4B-998A-6E8AD1ECFE63}" srcOrd="3" destOrd="0" presId="urn:microsoft.com/office/officeart/2005/8/layout/vList2"/>
    <dgm:cxn modelId="{E7816366-C547-F342-9323-0C8ED49C5732}" type="presParOf" srcId="{8677ED0E-C613-AE41-8811-63CF1CCF92FD}" destId="{B003C80E-C4CE-3546-8F97-8B4A1C66224E}" srcOrd="4" destOrd="0" presId="urn:microsoft.com/office/officeart/2005/8/layout/vList2"/>
    <dgm:cxn modelId="{A83E9B80-A4B4-B74B-BF86-2B6AF85253B1}" type="presParOf" srcId="{8677ED0E-C613-AE41-8811-63CF1CCF92FD}" destId="{9FFD1A05-1B40-1A4E-8A51-21E7997DD7B0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8A5C13F-1667-42F0-8A63-A01A7D70501C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85DF07E-E7A6-4F98-B660-BC7C15F96563}">
      <dgm:prSet/>
      <dgm:spPr/>
      <dgm:t>
        <a:bodyPr/>
        <a:lstStyle/>
        <a:p>
          <a:r>
            <a:rPr lang="en-US" dirty="0"/>
            <a:t>SVSU Career Services</a:t>
          </a:r>
        </a:p>
      </dgm:t>
    </dgm:pt>
    <dgm:pt modelId="{DEA07A3A-B202-4730-BAC3-709A0DEC87FC}" type="parTrans" cxnId="{9AE8E34E-B3D9-4F36-968D-DFD4D4C55260}">
      <dgm:prSet/>
      <dgm:spPr/>
      <dgm:t>
        <a:bodyPr/>
        <a:lstStyle/>
        <a:p>
          <a:endParaRPr lang="en-US"/>
        </a:p>
      </dgm:t>
    </dgm:pt>
    <dgm:pt modelId="{424C7086-6B58-45BF-AD2F-69820D30E6B0}" type="sibTrans" cxnId="{9AE8E34E-B3D9-4F36-968D-DFD4D4C55260}">
      <dgm:prSet/>
      <dgm:spPr/>
      <dgm:t>
        <a:bodyPr/>
        <a:lstStyle/>
        <a:p>
          <a:endParaRPr lang="en-US"/>
        </a:p>
      </dgm:t>
    </dgm:pt>
    <dgm:pt modelId="{C2C54B0F-A6F3-4B7B-ADFD-2D00CFEDDBEB}">
      <dgm:prSet/>
      <dgm:spPr/>
      <dgm:t>
        <a:bodyPr/>
        <a:lstStyle/>
        <a:p>
          <a:pPr>
            <a:buFont typeface="Wingdings" pitchFamily="2" charset="2"/>
            <a:buChar char="v"/>
          </a:pPr>
          <a:r>
            <a:rPr lang="en-US" dirty="0"/>
            <a:t>Direct Liaison: Teresa George</a:t>
          </a:r>
        </a:p>
      </dgm:t>
    </dgm:pt>
    <dgm:pt modelId="{59E6BE88-04A7-40E4-BB1A-DC2C0F574CC6}" type="parTrans" cxnId="{686B39CB-5E18-4E42-99FC-DBDB44FBD385}">
      <dgm:prSet/>
      <dgm:spPr/>
      <dgm:t>
        <a:bodyPr/>
        <a:lstStyle/>
        <a:p>
          <a:endParaRPr lang="en-US"/>
        </a:p>
      </dgm:t>
    </dgm:pt>
    <dgm:pt modelId="{BB0C6601-6960-4906-BD2E-4E0EB7A7B068}" type="sibTrans" cxnId="{686B39CB-5E18-4E42-99FC-DBDB44FBD385}">
      <dgm:prSet/>
      <dgm:spPr/>
      <dgm:t>
        <a:bodyPr/>
        <a:lstStyle/>
        <a:p>
          <a:endParaRPr lang="en-US"/>
        </a:p>
      </dgm:t>
    </dgm:pt>
    <dgm:pt modelId="{F6F245B3-9E2A-4F3A-9AFB-D86BEBF765CC}">
      <dgm:prSet/>
      <dgm:spPr/>
      <dgm:t>
        <a:bodyPr/>
        <a:lstStyle/>
        <a:p>
          <a:pPr>
            <a:buFont typeface="Wingdings" pitchFamily="2" charset="2"/>
            <a:buChar char="v"/>
          </a:pPr>
          <a:r>
            <a:rPr lang="en-US" dirty="0"/>
            <a:t>Email: </a:t>
          </a:r>
          <a:r>
            <a:rPr lang="en-US" dirty="0" err="1"/>
            <a:t>tmgeorge@svsu.edu</a:t>
          </a:r>
          <a:endParaRPr lang="en-US" dirty="0"/>
        </a:p>
      </dgm:t>
    </dgm:pt>
    <dgm:pt modelId="{E99E51EE-E8EB-4166-BF3A-3B90B084E458}" type="parTrans" cxnId="{C982C4CB-29B6-49E2-A627-14F4CC40B7EE}">
      <dgm:prSet/>
      <dgm:spPr/>
      <dgm:t>
        <a:bodyPr/>
        <a:lstStyle/>
        <a:p>
          <a:endParaRPr lang="en-US"/>
        </a:p>
      </dgm:t>
    </dgm:pt>
    <dgm:pt modelId="{D5F5F6A7-70E3-4D1D-9D3B-DE3A7F4C6AFF}" type="sibTrans" cxnId="{C982C4CB-29B6-49E2-A627-14F4CC40B7EE}">
      <dgm:prSet/>
      <dgm:spPr/>
      <dgm:t>
        <a:bodyPr/>
        <a:lstStyle/>
        <a:p>
          <a:endParaRPr lang="en-US"/>
        </a:p>
      </dgm:t>
    </dgm:pt>
    <dgm:pt modelId="{8AFBBFD3-C3B4-468C-B0AB-4E94E6204D9D}">
      <dgm:prSet/>
      <dgm:spPr/>
      <dgm:t>
        <a:bodyPr/>
        <a:lstStyle/>
        <a:p>
          <a:r>
            <a:rPr lang="en-US"/>
            <a:t>SVSU Disney Alumni Association</a:t>
          </a:r>
        </a:p>
      </dgm:t>
    </dgm:pt>
    <dgm:pt modelId="{78DF3215-7C65-495E-ABD7-51BE8B0C9654}" type="parTrans" cxnId="{C87611BC-3060-4F92-8D43-2CCC4C416EDC}">
      <dgm:prSet/>
      <dgm:spPr/>
      <dgm:t>
        <a:bodyPr/>
        <a:lstStyle/>
        <a:p>
          <a:endParaRPr lang="en-US"/>
        </a:p>
      </dgm:t>
    </dgm:pt>
    <dgm:pt modelId="{706DA423-C149-4AD4-B3A8-231A371B6168}" type="sibTrans" cxnId="{C87611BC-3060-4F92-8D43-2CCC4C416EDC}">
      <dgm:prSet/>
      <dgm:spPr/>
      <dgm:t>
        <a:bodyPr/>
        <a:lstStyle/>
        <a:p>
          <a:endParaRPr lang="en-US"/>
        </a:p>
      </dgm:t>
    </dgm:pt>
    <dgm:pt modelId="{CF5BDD44-AA24-4E24-A7BB-1B1DDA80ADDD}">
      <dgm:prSet/>
      <dgm:spPr/>
      <dgm:t>
        <a:bodyPr/>
        <a:lstStyle/>
        <a:p>
          <a:pPr>
            <a:buFont typeface="Wingdings" pitchFamily="2" charset="2"/>
            <a:buChar char="v"/>
          </a:pPr>
          <a:r>
            <a:rPr lang="en-US"/>
            <a:t>Instagram: @svsu_disneyalum</a:t>
          </a:r>
        </a:p>
      </dgm:t>
    </dgm:pt>
    <dgm:pt modelId="{71629F39-AE24-4FED-BB38-9D0FC31BDF6F}" type="parTrans" cxnId="{698B8CA8-ACD3-4171-B883-190BB5692633}">
      <dgm:prSet/>
      <dgm:spPr/>
      <dgm:t>
        <a:bodyPr/>
        <a:lstStyle/>
        <a:p>
          <a:endParaRPr lang="en-US"/>
        </a:p>
      </dgm:t>
    </dgm:pt>
    <dgm:pt modelId="{8A5CC224-4F8A-4090-9BBA-6F455B7FF2B8}" type="sibTrans" cxnId="{698B8CA8-ACD3-4171-B883-190BB5692633}">
      <dgm:prSet/>
      <dgm:spPr/>
      <dgm:t>
        <a:bodyPr/>
        <a:lstStyle/>
        <a:p>
          <a:endParaRPr lang="en-US"/>
        </a:p>
      </dgm:t>
    </dgm:pt>
    <dgm:pt modelId="{69ADE821-985F-4238-A55F-A0C5EA37CBC5}">
      <dgm:prSet/>
      <dgm:spPr/>
      <dgm:t>
        <a:bodyPr/>
        <a:lstStyle/>
        <a:p>
          <a:pPr>
            <a:buFont typeface="Wingdings" pitchFamily="2" charset="2"/>
            <a:buChar char="v"/>
          </a:pPr>
          <a:r>
            <a:rPr lang="en-US"/>
            <a:t>Gmail: svsu.disneyalum@gmail.com</a:t>
          </a:r>
        </a:p>
      </dgm:t>
    </dgm:pt>
    <dgm:pt modelId="{B84EDEF7-296A-49CD-91DC-9C36B3DC707B}" type="parTrans" cxnId="{F83267ED-5D4E-46DF-9D60-0ECF06EC20E3}">
      <dgm:prSet/>
      <dgm:spPr/>
      <dgm:t>
        <a:bodyPr/>
        <a:lstStyle/>
        <a:p>
          <a:endParaRPr lang="en-US"/>
        </a:p>
      </dgm:t>
    </dgm:pt>
    <dgm:pt modelId="{344816D2-E215-4119-877C-FAD636931EE2}" type="sibTrans" cxnId="{F83267ED-5D4E-46DF-9D60-0ECF06EC20E3}">
      <dgm:prSet/>
      <dgm:spPr/>
      <dgm:t>
        <a:bodyPr/>
        <a:lstStyle/>
        <a:p>
          <a:endParaRPr lang="en-US"/>
        </a:p>
      </dgm:t>
    </dgm:pt>
    <dgm:pt modelId="{34002289-AE21-8D43-8C96-13E408909E72}">
      <dgm:prSet/>
      <dgm:spPr/>
      <dgm:t>
        <a:bodyPr/>
        <a:lstStyle/>
        <a:p>
          <a:pPr>
            <a:buFont typeface="Wingdings" pitchFamily="2" charset="2"/>
            <a:buChar char="v"/>
          </a:pPr>
          <a:r>
            <a:rPr lang="en-US" dirty="0"/>
            <a:t>Phone: 989.964.4948</a:t>
          </a:r>
        </a:p>
      </dgm:t>
    </dgm:pt>
    <dgm:pt modelId="{B80DE150-66A3-634D-B0A9-982C399DEDA2}" type="parTrans" cxnId="{9E80758E-00EF-504F-9D40-6D1DE06C9C68}">
      <dgm:prSet/>
      <dgm:spPr/>
      <dgm:t>
        <a:bodyPr/>
        <a:lstStyle/>
        <a:p>
          <a:endParaRPr lang="en-US"/>
        </a:p>
      </dgm:t>
    </dgm:pt>
    <dgm:pt modelId="{37BA7623-9C1C-1E4B-9EB4-3FB4891E582D}" type="sibTrans" cxnId="{9E80758E-00EF-504F-9D40-6D1DE06C9C68}">
      <dgm:prSet/>
      <dgm:spPr/>
      <dgm:t>
        <a:bodyPr/>
        <a:lstStyle/>
        <a:p>
          <a:endParaRPr lang="en-US"/>
        </a:p>
      </dgm:t>
    </dgm:pt>
    <dgm:pt modelId="{5F8DA2A6-49A2-49E9-9BC1-EC5E5F50D4A1}">
      <dgm:prSet/>
      <dgm:spPr/>
      <dgm:t>
        <a:bodyPr/>
        <a:lstStyle/>
        <a:p>
          <a:r>
            <a:rPr lang="en-US" dirty="0"/>
            <a:t>Disney College Program Support Page</a:t>
          </a:r>
        </a:p>
      </dgm:t>
    </dgm:pt>
    <dgm:pt modelId="{43E144C7-3D2B-44B6-B471-C9FEBD8789D1}" type="parTrans" cxnId="{B8248DBB-4BE2-4ECA-88D5-845DD4326B16}">
      <dgm:prSet/>
      <dgm:spPr/>
      <dgm:t>
        <a:bodyPr/>
        <a:lstStyle/>
        <a:p>
          <a:endParaRPr lang="en-US"/>
        </a:p>
      </dgm:t>
    </dgm:pt>
    <dgm:pt modelId="{0E15FCF9-02D1-4251-8AC1-33ABD9AA9EB9}" type="sibTrans" cxnId="{B8248DBB-4BE2-4ECA-88D5-845DD4326B16}">
      <dgm:prSet/>
      <dgm:spPr/>
      <dgm:t>
        <a:bodyPr/>
        <a:lstStyle/>
        <a:p>
          <a:endParaRPr lang="en-US"/>
        </a:p>
      </dgm:t>
    </dgm:pt>
    <dgm:pt modelId="{2881E549-AA8D-8F44-88A0-09AD381A0420}" type="pres">
      <dgm:prSet presAssocID="{D8A5C13F-1667-42F0-8A63-A01A7D70501C}" presName="Name0" presStyleCnt="0">
        <dgm:presLayoutVars>
          <dgm:dir/>
          <dgm:animLvl val="lvl"/>
          <dgm:resizeHandles val="exact"/>
        </dgm:presLayoutVars>
      </dgm:prSet>
      <dgm:spPr/>
    </dgm:pt>
    <dgm:pt modelId="{E4A5C5FD-7E59-AE4F-B227-BA7E9CAB05BE}" type="pres">
      <dgm:prSet presAssocID="{585DF07E-E7A6-4F98-B660-BC7C15F96563}" presName="linNode" presStyleCnt="0"/>
      <dgm:spPr/>
    </dgm:pt>
    <dgm:pt modelId="{85FAD555-D88A-CD48-BA19-F25208E9DE09}" type="pres">
      <dgm:prSet presAssocID="{585DF07E-E7A6-4F98-B660-BC7C15F96563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EBDD6FCF-7156-A346-A682-1E5F0161B388}" type="pres">
      <dgm:prSet presAssocID="{585DF07E-E7A6-4F98-B660-BC7C15F96563}" presName="descendantText" presStyleLbl="alignAccFollowNode1" presStyleIdx="0" presStyleCnt="2">
        <dgm:presLayoutVars>
          <dgm:bulletEnabled val="1"/>
        </dgm:presLayoutVars>
      </dgm:prSet>
      <dgm:spPr/>
    </dgm:pt>
    <dgm:pt modelId="{9717741E-EC23-FA4F-AC4B-AA5E22AC3891}" type="pres">
      <dgm:prSet presAssocID="{424C7086-6B58-45BF-AD2F-69820D30E6B0}" presName="sp" presStyleCnt="0"/>
      <dgm:spPr/>
    </dgm:pt>
    <dgm:pt modelId="{6B00D025-601C-455A-A245-412E0AC17019}" type="pres">
      <dgm:prSet presAssocID="{5F8DA2A6-49A2-49E9-9BC1-EC5E5F50D4A1}" presName="linNode" presStyleCnt="0"/>
      <dgm:spPr/>
    </dgm:pt>
    <dgm:pt modelId="{C24A14DB-3F80-402A-B817-A29C71D9B28A}" type="pres">
      <dgm:prSet presAssocID="{5F8DA2A6-49A2-49E9-9BC1-EC5E5F50D4A1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8AAD2F05-631D-4812-A217-2C7B1B485EE5}" type="pres">
      <dgm:prSet presAssocID="{0E15FCF9-02D1-4251-8AC1-33ABD9AA9EB9}" presName="sp" presStyleCnt="0"/>
      <dgm:spPr/>
    </dgm:pt>
    <dgm:pt modelId="{1CE3C8F8-9CAD-1046-ACF8-3E08B8D9A70D}" type="pres">
      <dgm:prSet presAssocID="{8AFBBFD3-C3B4-468C-B0AB-4E94E6204D9D}" presName="linNode" presStyleCnt="0"/>
      <dgm:spPr/>
    </dgm:pt>
    <dgm:pt modelId="{DCB91A63-FC2A-C14B-89DE-712160514E7D}" type="pres">
      <dgm:prSet presAssocID="{8AFBBFD3-C3B4-468C-B0AB-4E94E6204D9D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1F2BD20A-2B86-1645-B27B-821E1D86D765}" type="pres">
      <dgm:prSet presAssocID="{8AFBBFD3-C3B4-468C-B0AB-4E94E6204D9D}" presName="descendantText" presStyleLbl="alignAccFollowNode1" presStyleIdx="1" presStyleCnt="2">
        <dgm:presLayoutVars>
          <dgm:bulletEnabled val="1"/>
        </dgm:presLayoutVars>
      </dgm:prSet>
      <dgm:spPr/>
    </dgm:pt>
  </dgm:ptLst>
  <dgm:cxnLst>
    <dgm:cxn modelId="{39F75D31-1717-0948-A8CD-AC131791E92A}" type="presOf" srcId="{D8A5C13F-1667-42F0-8A63-A01A7D70501C}" destId="{2881E549-AA8D-8F44-88A0-09AD381A0420}" srcOrd="0" destOrd="0" presId="urn:microsoft.com/office/officeart/2005/8/layout/vList5"/>
    <dgm:cxn modelId="{7351E364-26DE-D54D-A03D-08168A97B887}" type="presOf" srcId="{585DF07E-E7A6-4F98-B660-BC7C15F96563}" destId="{85FAD555-D88A-CD48-BA19-F25208E9DE09}" srcOrd="0" destOrd="0" presId="urn:microsoft.com/office/officeart/2005/8/layout/vList5"/>
    <dgm:cxn modelId="{D04E9248-3E18-1F42-82DF-FCF349E2CC1D}" type="presOf" srcId="{C2C54B0F-A6F3-4B7B-ADFD-2D00CFEDDBEB}" destId="{EBDD6FCF-7156-A346-A682-1E5F0161B388}" srcOrd="0" destOrd="0" presId="urn:microsoft.com/office/officeart/2005/8/layout/vList5"/>
    <dgm:cxn modelId="{9AE8E34E-B3D9-4F36-968D-DFD4D4C55260}" srcId="{D8A5C13F-1667-42F0-8A63-A01A7D70501C}" destId="{585DF07E-E7A6-4F98-B660-BC7C15F96563}" srcOrd="0" destOrd="0" parTransId="{DEA07A3A-B202-4730-BAC3-709A0DEC87FC}" sibTransId="{424C7086-6B58-45BF-AD2F-69820D30E6B0}"/>
    <dgm:cxn modelId="{A8FB4A4F-C0EB-425A-AE90-EEF150B28C77}" type="presOf" srcId="{5F8DA2A6-49A2-49E9-9BC1-EC5E5F50D4A1}" destId="{C24A14DB-3F80-402A-B817-A29C71D9B28A}" srcOrd="0" destOrd="0" presId="urn:microsoft.com/office/officeart/2005/8/layout/vList5"/>
    <dgm:cxn modelId="{BE475F57-8ECC-2A4B-B9B7-765259A77245}" type="presOf" srcId="{CF5BDD44-AA24-4E24-A7BB-1B1DDA80ADDD}" destId="{1F2BD20A-2B86-1645-B27B-821E1D86D765}" srcOrd="0" destOrd="0" presId="urn:microsoft.com/office/officeart/2005/8/layout/vList5"/>
    <dgm:cxn modelId="{4219F980-1776-3345-8ABC-60DB164A3D6A}" type="presOf" srcId="{69ADE821-985F-4238-A55F-A0C5EA37CBC5}" destId="{1F2BD20A-2B86-1645-B27B-821E1D86D765}" srcOrd="0" destOrd="1" presId="urn:microsoft.com/office/officeart/2005/8/layout/vList5"/>
    <dgm:cxn modelId="{E3976C86-9FD9-9143-8309-2FD75C5158FB}" type="presOf" srcId="{8AFBBFD3-C3B4-468C-B0AB-4E94E6204D9D}" destId="{DCB91A63-FC2A-C14B-89DE-712160514E7D}" srcOrd="0" destOrd="0" presId="urn:microsoft.com/office/officeart/2005/8/layout/vList5"/>
    <dgm:cxn modelId="{9E80758E-00EF-504F-9D40-6D1DE06C9C68}" srcId="{585DF07E-E7A6-4F98-B660-BC7C15F96563}" destId="{34002289-AE21-8D43-8C96-13E408909E72}" srcOrd="2" destOrd="0" parTransId="{B80DE150-66A3-634D-B0A9-982C399DEDA2}" sibTransId="{37BA7623-9C1C-1E4B-9EB4-3FB4891E582D}"/>
    <dgm:cxn modelId="{698B8CA8-ACD3-4171-B883-190BB5692633}" srcId="{8AFBBFD3-C3B4-468C-B0AB-4E94E6204D9D}" destId="{CF5BDD44-AA24-4E24-A7BB-1B1DDA80ADDD}" srcOrd="0" destOrd="0" parTransId="{71629F39-AE24-4FED-BB38-9D0FC31BDF6F}" sibTransId="{8A5CC224-4F8A-4090-9BBA-6F455B7FF2B8}"/>
    <dgm:cxn modelId="{A41F3BA9-BB0E-4648-81DB-CAD891E36F1E}" type="presOf" srcId="{F6F245B3-9E2A-4F3A-9AFB-D86BEBF765CC}" destId="{EBDD6FCF-7156-A346-A682-1E5F0161B388}" srcOrd="0" destOrd="1" presId="urn:microsoft.com/office/officeart/2005/8/layout/vList5"/>
    <dgm:cxn modelId="{B8248DBB-4BE2-4ECA-88D5-845DD4326B16}" srcId="{D8A5C13F-1667-42F0-8A63-A01A7D70501C}" destId="{5F8DA2A6-49A2-49E9-9BC1-EC5E5F50D4A1}" srcOrd="1" destOrd="0" parTransId="{43E144C7-3D2B-44B6-B471-C9FEBD8789D1}" sibTransId="{0E15FCF9-02D1-4251-8AC1-33ABD9AA9EB9}"/>
    <dgm:cxn modelId="{C87611BC-3060-4F92-8D43-2CCC4C416EDC}" srcId="{D8A5C13F-1667-42F0-8A63-A01A7D70501C}" destId="{8AFBBFD3-C3B4-468C-B0AB-4E94E6204D9D}" srcOrd="2" destOrd="0" parTransId="{78DF3215-7C65-495E-ABD7-51BE8B0C9654}" sibTransId="{706DA423-C149-4AD4-B3A8-231A371B6168}"/>
    <dgm:cxn modelId="{1EBE53CA-4B60-D845-A0E0-34C592FFBAF6}" type="presOf" srcId="{34002289-AE21-8D43-8C96-13E408909E72}" destId="{EBDD6FCF-7156-A346-A682-1E5F0161B388}" srcOrd="0" destOrd="2" presId="urn:microsoft.com/office/officeart/2005/8/layout/vList5"/>
    <dgm:cxn modelId="{686B39CB-5E18-4E42-99FC-DBDB44FBD385}" srcId="{585DF07E-E7A6-4F98-B660-BC7C15F96563}" destId="{C2C54B0F-A6F3-4B7B-ADFD-2D00CFEDDBEB}" srcOrd="0" destOrd="0" parTransId="{59E6BE88-04A7-40E4-BB1A-DC2C0F574CC6}" sibTransId="{BB0C6601-6960-4906-BD2E-4E0EB7A7B068}"/>
    <dgm:cxn modelId="{C982C4CB-29B6-49E2-A627-14F4CC40B7EE}" srcId="{585DF07E-E7A6-4F98-B660-BC7C15F96563}" destId="{F6F245B3-9E2A-4F3A-9AFB-D86BEBF765CC}" srcOrd="1" destOrd="0" parTransId="{E99E51EE-E8EB-4166-BF3A-3B90B084E458}" sibTransId="{D5F5F6A7-70E3-4D1D-9D3B-DE3A7F4C6AFF}"/>
    <dgm:cxn modelId="{F83267ED-5D4E-46DF-9D60-0ECF06EC20E3}" srcId="{8AFBBFD3-C3B4-468C-B0AB-4E94E6204D9D}" destId="{69ADE821-985F-4238-A55F-A0C5EA37CBC5}" srcOrd="1" destOrd="0" parTransId="{B84EDEF7-296A-49CD-91DC-9C36B3DC707B}" sibTransId="{344816D2-E215-4119-877C-FAD636931EE2}"/>
    <dgm:cxn modelId="{B91AB089-3E90-734F-888C-390598EAAFC6}" type="presParOf" srcId="{2881E549-AA8D-8F44-88A0-09AD381A0420}" destId="{E4A5C5FD-7E59-AE4F-B227-BA7E9CAB05BE}" srcOrd="0" destOrd="0" presId="urn:microsoft.com/office/officeart/2005/8/layout/vList5"/>
    <dgm:cxn modelId="{AAE52794-383A-3147-9566-EC8E4E9AEA7D}" type="presParOf" srcId="{E4A5C5FD-7E59-AE4F-B227-BA7E9CAB05BE}" destId="{85FAD555-D88A-CD48-BA19-F25208E9DE09}" srcOrd="0" destOrd="0" presId="urn:microsoft.com/office/officeart/2005/8/layout/vList5"/>
    <dgm:cxn modelId="{F0F8899B-DFF7-1E42-BCF4-4A1B9E6BC1E7}" type="presParOf" srcId="{E4A5C5FD-7E59-AE4F-B227-BA7E9CAB05BE}" destId="{EBDD6FCF-7156-A346-A682-1E5F0161B388}" srcOrd="1" destOrd="0" presId="urn:microsoft.com/office/officeart/2005/8/layout/vList5"/>
    <dgm:cxn modelId="{8E424710-4130-FD4C-A624-0B63CC9DDF6E}" type="presParOf" srcId="{2881E549-AA8D-8F44-88A0-09AD381A0420}" destId="{9717741E-EC23-FA4F-AC4B-AA5E22AC3891}" srcOrd="1" destOrd="0" presId="urn:microsoft.com/office/officeart/2005/8/layout/vList5"/>
    <dgm:cxn modelId="{5C92235D-A6E3-4F0F-8CC2-C493B20B7A37}" type="presParOf" srcId="{2881E549-AA8D-8F44-88A0-09AD381A0420}" destId="{6B00D025-601C-455A-A245-412E0AC17019}" srcOrd="2" destOrd="0" presId="urn:microsoft.com/office/officeart/2005/8/layout/vList5"/>
    <dgm:cxn modelId="{3A94DA0B-8C5D-43EE-8EC9-E142F160CABA}" type="presParOf" srcId="{6B00D025-601C-455A-A245-412E0AC17019}" destId="{C24A14DB-3F80-402A-B817-A29C71D9B28A}" srcOrd="0" destOrd="0" presId="urn:microsoft.com/office/officeart/2005/8/layout/vList5"/>
    <dgm:cxn modelId="{2F045664-B43D-4B39-AF98-9D80D1987A4F}" type="presParOf" srcId="{2881E549-AA8D-8F44-88A0-09AD381A0420}" destId="{8AAD2F05-631D-4812-A217-2C7B1B485EE5}" srcOrd="3" destOrd="0" presId="urn:microsoft.com/office/officeart/2005/8/layout/vList5"/>
    <dgm:cxn modelId="{1918252B-12D7-AF44-AB05-1D13FEBF7BF6}" type="presParOf" srcId="{2881E549-AA8D-8F44-88A0-09AD381A0420}" destId="{1CE3C8F8-9CAD-1046-ACF8-3E08B8D9A70D}" srcOrd="4" destOrd="0" presId="urn:microsoft.com/office/officeart/2005/8/layout/vList5"/>
    <dgm:cxn modelId="{726357CD-5D27-6A49-91BB-CED6ABFE1E99}" type="presParOf" srcId="{1CE3C8F8-9CAD-1046-ACF8-3E08B8D9A70D}" destId="{DCB91A63-FC2A-C14B-89DE-712160514E7D}" srcOrd="0" destOrd="0" presId="urn:microsoft.com/office/officeart/2005/8/layout/vList5"/>
    <dgm:cxn modelId="{D2BA9B64-C0C6-4F4F-A99D-0C5EF05B6503}" type="presParOf" srcId="{1CE3C8F8-9CAD-1046-ACF8-3E08B8D9A70D}" destId="{1F2BD20A-2B86-1645-B27B-821E1D86D765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AF526E-E58E-8F45-99F0-0641CAACBE09}">
      <dsp:nvSpPr>
        <dsp:cNvPr id="0" name=""/>
        <dsp:cNvSpPr/>
      </dsp:nvSpPr>
      <dsp:spPr>
        <a:xfrm>
          <a:off x="506099" y="2313"/>
          <a:ext cx="2660746" cy="159644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Big Resume Builder</a:t>
          </a:r>
        </a:p>
      </dsp:txBody>
      <dsp:txXfrm>
        <a:off x="506099" y="2313"/>
        <a:ext cx="2660746" cy="1596447"/>
      </dsp:txXfrm>
    </dsp:sp>
    <dsp:sp modelId="{19EFFF5B-1CB6-374F-80B7-3DF8444FD77B}">
      <dsp:nvSpPr>
        <dsp:cNvPr id="0" name=""/>
        <dsp:cNvSpPr/>
      </dsp:nvSpPr>
      <dsp:spPr>
        <a:xfrm>
          <a:off x="3432920" y="2313"/>
          <a:ext cx="2660746" cy="1596447"/>
        </a:xfrm>
        <a:prstGeom prst="rect">
          <a:avLst/>
        </a:prstGeom>
        <a:solidFill>
          <a:schemeClr val="accent2">
            <a:hueOff val="-370025"/>
            <a:satOff val="7300"/>
            <a:lumOff val="303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Well – known company such as a WDW Resort</a:t>
          </a:r>
        </a:p>
      </dsp:txBody>
      <dsp:txXfrm>
        <a:off x="3432920" y="2313"/>
        <a:ext cx="2660746" cy="1596447"/>
      </dsp:txXfrm>
    </dsp:sp>
    <dsp:sp modelId="{3F7B683F-460D-C94A-8091-F111A736E0ED}">
      <dsp:nvSpPr>
        <dsp:cNvPr id="0" name=""/>
        <dsp:cNvSpPr/>
      </dsp:nvSpPr>
      <dsp:spPr>
        <a:xfrm>
          <a:off x="6359741" y="2313"/>
          <a:ext cx="2660746" cy="1596447"/>
        </a:xfrm>
        <a:prstGeom prst="rect">
          <a:avLst/>
        </a:prstGeom>
        <a:solidFill>
          <a:schemeClr val="accent2">
            <a:hueOff val="-740050"/>
            <a:satOff val="14601"/>
            <a:lumOff val="607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Customer service in every role/aspect</a:t>
          </a:r>
        </a:p>
      </dsp:txBody>
      <dsp:txXfrm>
        <a:off x="6359741" y="2313"/>
        <a:ext cx="2660746" cy="1596447"/>
      </dsp:txXfrm>
    </dsp:sp>
    <dsp:sp modelId="{483E8AF2-0E6B-6B46-A0EB-36F2F11B062D}">
      <dsp:nvSpPr>
        <dsp:cNvPr id="0" name=""/>
        <dsp:cNvSpPr/>
      </dsp:nvSpPr>
      <dsp:spPr>
        <a:xfrm>
          <a:off x="1969510" y="1864835"/>
          <a:ext cx="2660746" cy="1596447"/>
        </a:xfrm>
        <a:prstGeom prst="rect">
          <a:avLst/>
        </a:prstGeom>
        <a:solidFill>
          <a:schemeClr val="accent2">
            <a:hueOff val="-1110075"/>
            <a:satOff val="21901"/>
            <a:lumOff val="911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Lifetime of knowledge &amp; memories</a:t>
          </a:r>
        </a:p>
      </dsp:txBody>
      <dsp:txXfrm>
        <a:off x="1969510" y="1864835"/>
        <a:ext cx="2660746" cy="1596447"/>
      </dsp:txXfrm>
    </dsp:sp>
    <dsp:sp modelId="{87FCE3F1-33DB-6A4B-A11E-B7CA4BC8ECB1}">
      <dsp:nvSpPr>
        <dsp:cNvPr id="0" name=""/>
        <dsp:cNvSpPr/>
      </dsp:nvSpPr>
      <dsp:spPr>
        <a:xfrm>
          <a:off x="4896331" y="1864835"/>
          <a:ext cx="2660746" cy="1596447"/>
        </a:xfrm>
        <a:prstGeom prst="rect">
          <a:avLst/>
        </a:prstGeom>
        <a:solidFill>
          <a:schemeClr val="accent2">
            <a:hueOff val="-1480100"/>
            <a:satOff val="29201"/>
            <a:lumOff val="1215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Lead to potential employment opportunities within company/field</a:t>
          </a:r>
        </a:p>
      </dsp:txBody>
      <dsp:txXfrm>
        <a:off x="4896331" y="1864835"/>
        <a:ext cx="2660746" cy="159644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7AB946-4821-E449-9C01-D5EEC6B1F404}">
      <dsp:nvSpPr>
        <dsp:cNvPr id="0" name=""/>
        <dsp:cNvSpPr/>
      </dsp:nvSpPr>
      <dsp:spPr>
        <a:xfrm>
          <a:off x="0" y="739693"/>
          <a:ext cx="2679352" cy="170138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FA527C-9BE8-1A46-ABC3-16B5B4CA5FEC}">
      <dsp:nvSpPr>
        <dsp:cNvPr id="0" name=""/>
        <dsp:cNvSpPr/>
      </dsp:nvSpPr>
      <dsp:spPr>
        <a:xfrm>
          <a:off x="297705" y="1022514"/>
          <a:ext cx="2679352" cy="170138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/>
            <a:t>Application</a:t>
          </a:r>
        </a:p>
      </dsp:txBody>
      <dsp:txXfrm>
        <a:off x="347537" y="1072346"/>
        <a:ext cx="2579688" cy="1601725"/>
      </dsp:txXfrm>
    </dsp:sp>
    <dsp:sp modelId="{2A685B27-56D8-D34F-A785-FA812945473A}">
      <dsp:nvSpPr>
        <dsp:cNvPr id="0" name=""/>
        <dsp:cNvSpPr/>
      </dsp:nvSpPr>
      <dsp:spPr>
        <a:xfrm>
          <a:off x="3274764" y="739693"/>
          <a:ext cx="2679352" cy="170138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A55024-126A-244A-947B-F9F35CC1BCA4}">
      <dsp:nvSpPr>
        <dsp:cNvPr id="0" name=""/>
        <dsp:cNvSpPr/>
      </dsp:nvSpPr>
      <dsp:spPr>
        <a:xfrm>
          <a:off x="3572470" y="1022514"/>
          <a:ext cx="2679352" cy="170138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/>
            <a:t>Phone Interview *</a:t>
          </a:r>
        </a:p>
      </dsp:txBody>
      <dsp:txXfrm>
        <a:off x="3622302" y="1072346"/>
        <a:ext cx="2579688" cy="1601725"/>
      </dsp:txXfrm>
    </dsp:sp>
    <dsp:sp modelId="{51B69B42-BC84-8B4B-9319-85F199038DC1}">
      <dsp:nvSpPr>
        <dsp:cNvPr id="0" name=""/>
        <dsp:cNvSpPr/>
      </dsp:nvSpPr>
      <dsp:spPr>
        <a:xfrm>
          <a:off x="6549529" y="739693"/>
          <a:ext cx="2679352" cy="170138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42055E-9323-1446-9D0C-687E7FE6CB7B}">
      <dsp:nvSpPr>
        <dsp:cNvPr id="0" name=""/>
        <dsp:cNvSpPr/>
      </dsp:nvSpPr>
      <dsp:spPr>
        <a:xfrm>
          <a:off x="6847235" y="1022514"/>
          <a:ext cx="2679352" cy="170138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/>
            <a:t>Acceptance or NLIC</a:t>
          </a:r>
        </a:p>
      </dsp:txBody>
      <dsp:txXfrm>
        <a:off x="6897067" y="1072346"/>
        <a:ext cx="2579688" cy="160172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D00CFE-6B89-4E06-BF12-85C496D8B05B}">
      <dsp:nvSpPr>
        <dsp:cNvPr id="0" name=""/>
        <dsp:cNvSpPr/>
      </dsp:nvSpPr>
      <dsp:spPr>
        <a:xfrm>
          <a:off x="684897" y="959645"/>
          <a:ext cx="736804" cy="73680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9C1CE5-1FD7-4A23-A8F1-A20F72F087E3}">
      <dsp:nvSpPr>
        <dsp:cNvPr id="0" name=""/>
        <dsp:cNvSpPr/>
      </dsp:nvSpPr>
      <dsp:spPr>
        <a:xfrm>
          <a:off x="721" y="1770609"/>
          <a:ext cx="2105156" cy="4440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kern="1200"/>
            <a:t>Weekly Pay </a:t>
          </a:r>
        </a:p>
      </dsp:txBody>
      <dsp:txXfrm>
        <a:off x="721" y="1770609"/>
        <a:ext cx="2105156" cy="444056"/>
      </dsp:txXfrm>
    </dsp:sp>
    <dsp:sp modelId="{5A3C1941-C32B-47D5-97B2-1ACCAFD86179}">
      <dsp:nvSpPr>
        <dsp:cNvPr id="0" name=""/>
        <dsp:cNvSpPr/>
      </dsp:nvSpPr>
      <dsp:spPr>
        <a:xfrm>
          <a:off x="721" y="2249158"/>
          <a:ext cx="2105156" cy="4351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Rate: $16/hr.</a:t>
          </a:r>
        </a:p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 (current as of Jun. 2023)</a:t>
          </a:r>
        </a:p>
      </dsp:txBody>
      <dsp:txXfrm>
        <a:off x="721" y="2249158"/>
        <a:ext cx="2105156" cy="435126"/>
      </dsp:txXfrm>
    </dsp:sp>
    <dsp:sp modelId="{4C6CC012-64F5-42C8-9E6D-9826CE2651F7}">
      <dsp:nvSpPr>
        <dsp:cNvPr id="0" name=""/>
        <dsp:cNvSpPr/>
      </dsp:nvSpPr>
      <dsp:spPr>
        <a:xfrm>
          <a:off x="3158455" y="959645"/>
          <a:ext cx="736804" cy="73680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DDCED7-0EC8-4D0A-8985-A8367C2438C1}">
      <dsp:nvSpPr>
        <dsp:cNvPr id="0" name=""/>
        <dsp:cNvSpPr/>
      </dsp:nvSpPr>
      <dsp:spPr>
        <a:xfrm>
          <a:off x="2474280" y="1770609"/>
          <a:ext cx="2105156" cy="4440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kern="1200"/>
            <a:t>Merchandise &amp; Dining Discounts</a:t>
          </a:r>
        </a:p>
      </dsp:txBody>
      <dsp:txXfrm>
        <a:off x="2474280" y="1770609"/>
        <a:ext cx="2105156" cy="444056"/>
      </dsp:txXfrm>
    </dsp:sp>
    <dsp:sp modelId="{49752230-6006-4B5F-8266-03498BFF86C4}">
      <dsp:nvSpPr>
        <dsp:cNvPr id="0" name=""/>
        <dsp:cNvSpPr/>
      </dsp:nvSpPr>
      <dsp:spPr>
        <a:xfrm>
          <a:off x="2474280" y="2249158"/>
          <a:ext cx="2105156" cy="4351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5FA548-14C1-4BF5-9AAE-AD5C4694F9F6}">
      <dsp:nvSpPr>
        <dsp:cNvPr id="0" name=""/>
        <dsp:cNvSpPr/>
      </dsp:nvSpPr>
      <dsp:spPr>
        <a:xfrm>
          <a:off x="5632014" y="959645"/>
          <a:ext cx="736804" cy="73680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D55CED-DEDA-4FC0-A895-A4BEDF31CC6A}">
      <dsp:nvSpPr>
        <dsp:cNvPr id="0" name=""/>
        <dsp:cNvSpPr/>
      </dsp:nvSpPr>
      <dsp:spPr>
        <a:xfrm>
          <a:off x="4947838" y="1770609"/>
          <a:ext cx="2105156" cy="4440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kern="1200" dirty="0"/>
            <a:t>Complimentary Admission Park Entry</a:t>
          </a:r>
        </a:p>
      </dsp:txBody>
      <dsp:txXfrm>
        <a:off x="4947838" y="1770609"/>
        <a:ext cx="2105156" cy="444056"/>
      </dsp:txXfrm>
    </dsp:sp>
    <dsp:sp modelId="{6D451ED5-0125-461A-8B55-5DD30FB6DB4A}">
      <dsp:nvSpPr>
        <dsp:cNvPr id="0" name=""/>
        <dsp:cNvSpPr/>
      </dsp:nvSpPr>
      <dsp:spPr>
        <a:xfrm>
          <a:off x="4947838" y="2249158"/>
          <a:ext cx="2105156" cy="4351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Reservation System</a:t>
          </a:r>
        </a:p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Chip &amp; Dales</a:t>
          </a:r>
        </a:p>
      </dsp:txBody>
      <dsp:txXfrm>
        <a:off x="4947838" y="2249158"/>
        <a:ext cx="2105156" cy="435126"/>
      </dsp:txXfrm>
    </dsp:sp>
    <dsp:sp modelId="{82DBB18D-911B-45E2-A0C4-B2EC384C0C91}">
      <dsp:nvSpPr>
        <dsp:cNvPr id="0" name=""/>
        <dsp:cNvSpPr/>
      </dsp:nvSpPr>
      <dsp:spPr>
        <a:xfrm>
          <a:off x="8105573" y="959645"/>
          <a:ext cx="736804" cy="736804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D058F8-99F1-4FF8-883A-7217D0652CF7}">
      <dsp:nvSpPr>
        <dsp:cNvPr id="0" name=""/>
        <dsp:cNvSpPr/>
      </dsp:nvSpPr>
      <dsp:spPr>
        <a:xfrm>
          <a:off x="7421397" y="1770609"/>
          <a:ext cx="2105156" cy="4440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kern="1200"/>
            <a:t>Knowledge/Resume Builder</a:t>
          </a:r>
        </a:p>
      </dsp:txBody>
      <dsp:txXfrm>
        <a:off x="7421397" y="1770609"/>
        <a:ext cx="2105156" cy="444056"/>
      </dsp:txXfrm>
    </dsp:sp>
    <dsp:sp modelId="{E5A2AB5B-F54A-45B7-A8F0-0519E27EB2D0}">
      <dsp:nvSpPr>
        <dsp:cNvPr id="0" name=""/>
        <dsp:cNvSpPr/>
      </dsp:nvSpPr>
      <dsp:spPr>
        <a:xfrm>
          <a:off x="7421397" y="2249158"/>
          <a:ext cx="2105156" cy="4351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514581-9146-144E-9ACA-EF7A6E5BAED3}">
      <dsp:nvSpPr>
        <dsp:cNvPr id="0" name=""/>
        <dsp:cNvSpPr/>
      </dsp:nvSpPr>
      <dsp:spPr>
        <a:xfrm>
          <a:off x="0" y="23714"/>
          <a:ext cx="5458491" cy="83538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College Credit</a:t>
          </a:r>
        </a:p>
      </dsp:txBody>
      <dsp:txXfrm>
        <a:off x="40780" y="64494"/>
        <a:ext cx="5376931" cy="753820"/>
      </dsp:txXfrm>
    </dsp:sp>
    <dsp:sp modelId="{C17D9BD7-02DD-C241-8FA9-8301B289CDE1}">
      <dsp:nvSpPr>
        <dsp:cNvPr id="0" name=""/>
        <dsp:cNvSpPr/>
      </dsp:nvSpPr>
      <dsp:spPr>
        <a:xfrm>
          <a:off x="0" y="2203960"/>
          <a:ext cx="5458491" cy="835380"/>
        </a:xfrm>
        <a:prstGeom prst="roundRect">
          <a:avLst/>
        </a:prstGeom>
        <a:solidFill>
          <a:schemeClr val="accent2">
            <a:hueOff val="-740050"/>
            <a:satOff val="14601"/>
            <a:lumOff val="607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Study Hours</a:t>
          </a:r>
        </a:p>
      </dsp:txBody>
      <dsp:txXfrm>
        <a:off x="40780" y="2244740"/>
        <a:ext cx="5376931" cy="753820"/>
      </dsp:txXfrm>
    </dsp:sp>
    <dsp:sp modelId="{CBB87E39-5212-CB4B-998A-6E8AD1ECFE63}">
      <dsp:nvSpPr>
        <dsp:cNvPr id="0" name=""/>
        <dsp:cNvSpPr/>
      </dsp:nvSpPr>
      <dsp:spPr>
        <a:xfrm>
          <a:off x="0" y="1799475"/>
          <a:ext cx="5458491" cy="1724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3307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Wingdings" pitchFamily="2" charset="2"/>
            <a:buNone/>
          </a:pP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Wingdings" pitchFamily="2" charset="2"/>
            <a:buChar char="v"/>
          </a:pP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Wingdings" pitchFamily="2" charset="2"/>
            <a:buChar char="v"/>
          </a:pP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Wingdings" pitchFamily="2" charset="2"/>
            <a:buChar char="v"/>
          </a:pP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Wingdings" pitchFamily="2" charset="2"/>
            <a:buChar char="v"/>
          </a:pPr>
          <a:r>
            <a:rPr lang="en-US" sz="2000" kern="1200" dirty="0"/>
            <a:t>2 hours – 2 days a week</a:t>
          </a:r>
        </a:p>
      </dsp:txBody>
      <dsp:txXfrm>
        <a:off x="0" y="1799475"/>
        <a:ext cx="5458491" cy="1724310"/>
      </dsp:txXfrm>
    </dsp:sp>
    <dsp:sp modelId="{B003C80E-C4CE-3546-8F97-8B4A1C66224E}">
      <dsp:nvSpPr>
        <dsp:cNvPr id="0" name=""/>
        <dsp:cNvSpPr/>
      </dsp:nvSpPr>
      <dsp:spPr>
        <a:xfrm>
          <a:off x="0" y="3588894"/>
          <a:ext cx="5458491" cy="835380"/>
        </a:xfrm>
        <a:prstGeom prst="roundRect">
          <a:avLst/>
        </a:prstGeom>
        <a:solidFill>
          <a:schemeClr val="accent2">
            <a:hueOff val="-1480100"/>
            <a:satOff val="29201"/>
            <a:lumOff val="1215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Off Semester | Courses</a:t>
          </a:r>
        </a:p>
      </dsp:txBody>
      <dsp:txXfrm>
        <a:off x="40780" y="3629674"/>
        <a:ext cx="5376931" cy="753820"/>
      </dsp:txXfrm>
    </dsp:sp>
    <dsp:sp modelId="{9FFD1A05-1B40-1A4E-8A51-21E7997DD7B0}">
      <dsp:nvSpPr>
        <dsp:cNvPr id="0" name=""/>
        <dsp:cNvSpPr/>
      </dsp:nvSpPr>
      <dsp:spPr>
        <a:xfrm>
          <a:off x="0" y="4389960"/>
          <a:ext cx="5458491" cy="5630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3307" tIns="30480" rIns="170688" bIns="3048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Wingdings" pitchFamily="2" charset="2"/>
            <a:buChar char="v"/>
          </a:pPr>
          <a:r>
            <a:rPr lang="en-US" sz="2400" kern="1200" dirty="0"/>
            <a:t>Semester off: FAFSA / Scholarships</a:t>
          </a:r>
        </a:p>
      </dsp:txBody>
      <dsp:txXfrm>
        <a:off x="0" y="4389960"/>
        <a:ext cx="5458491" cy="56304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DD6FCF-7156-A346-A682-1E5F0161B388}">
      <dsp:nvSpPr>
        <dsp:cNvPr id="0" name=""/>
        <dsp:cNvSpPr/>
      </dsp:nvSpPr>
      <dsp:spPr>
        <a:xfrm rot="5400000">
          <a:off x="6031600" y="-2488717"/>
          <a:ext cx="892958" cy="609701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itchFamily="2" charset="2"/>
            <a:buChar char="v"/>
          </a:pPr>
          <a:r>
            <a:rPr lang="en-US" sz="1500" kern="1200" dirty="0"/>
            <a:t>Direct Liaison: Teresa George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itchFamily="2" charset="2"/>
            <a:buChar char="v"/>
          </a:pPr>
          <a:r>
            <a:rPr lang="en-US" sz="1500" kern="1200" dirty="0"/>
            <a:t>Email: </a:t>
          </a:r>
          <a:r>
            <a:rPr lang="en-US" sz="1500" kern="1200" dirty="0" err="1"/>
            <a:t>tmgeorge@svsu.edu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itchFamily="2" charset="2"/>
            <a:buChar char="v"/>
          </a:pPr>
          <a:r>
            <a:rPr lang="en-US" sz="1500" kern="1200" dirty="0"/>
            <a:t>Phone: 989.964.4948</a:t>
          </a:r>
        </a:p>
      </dsp:txBody>
      <dsp:txXfrm rot="-5400000">
        <a:off x="3429572" y="156902"/>
        <a:ext cx="6053425" cy="805776"/>
      </dsp:txXfrm>
    </dsp:sp>
    <dsp:sp modelId="{85FAD555-D88A-CD48-BA19-F25208E9DE09}">
      <dsp:nvSpPr>
        <dsp:cNvPr id="0" name=""/>
        <dsp:cNvSpPr/>
      </dsp:nvSpPr>
      <dsp:spPr>
        <a:xfrm>
          <a:off x="0" y="1691"/>
          <a:ext cx="3429571" cy="111619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SVSU Career Services</a:t>
          </a:r>
        </a:p>
      </dsp:txBody>
      <dsp:txXfrm>
        <a:off x="54488" y="56179"/>
        <a:ext cx="3320595" cy="1007222"/>
      </dsp:txXfrm>
    </dsp:sp>
    <dsp:sp modelId="{C24A14DB-3F80-402A-B817-A29C71D9B28A}">
      <dsp:nvSpPr>
        <dsp:cNvPr id="0" name=""/>
        <dsp:cNvSpPr/>
      </dsp:nvSpPr>
      <dsp:spPr>
        <a:xfrm>
          <a:off x="0" y="1173699"/>
          <a:ext cx="3429571" cy="111619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Disney College Program Support Page</a:t>
          </a:r>
        </a:p>
      </dsp:txBody>
      <dsp:txXfrm>
        <a:off x="54488" y="1228187"/>
        <a:ext cx="3320595" cy="1007222"/>
      </dsp:txXfrm>
    </dsp:sp>
    <dsp:sp modelId="{1F2BD20A-2B86-1645-B27B-821E1D86D765}">
      <dsp:nvSpPr>
        <dsp:cNvPr id="0" name=""/>
        <dsp:cNvSpPr/>
      </dsp:nvSpPr>
      <dsp:spPr>
        <a:xfrm rot="5400000">
          <a:off x="6031600" y="-144701"/>
          <a:ext cx="892958" cy="609701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itchFamily="2" charset="2"/>
            <a:buChar char="v"/>
          </a:pPr>
          <a:r>
            <a:rPr lang="en-US" sz="1500" kern="1200"/>
            <a:t>Instagram: @svsu_disneyalum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itchFamily="2" charset="2"/>
            <a:buChar char="v"/>
          </a:pPr>
          <a:r>
            <a:rPr lang="en-US" sz="1500" kern="1200"/>
            <a:t>Gmail: svsu.disneyalum@gmail.com</a:t>
          </a:r>
        </a:p>
      </dsp:txBody>
      <dsp:txXfrm rot="-5400000">
        <a:off x="3429572" y="2500918"/>
        <a:ext cx="6053425" cy="805776"/>
      </dsp:txXfrm>
    </dsp:sp>
    <dsp:sp modelId="{DCB91A63-FC2A-C14B-89DE-712160514E7D}">
      <dsp:nvSpPr>
        <dsp:cNvPr id="0" name=""/>
        <dsp:cNvSpPr/>
      </dsp:nvSpPr>
      <dsp:spPr>
        <a:xfrm>
          <a:off x="0" y="2345707"/>
          <a:ext cx="3429571" cy="111619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SVSU Disney Alumni Association</a:t>
          </a:r>
        </a:p>
      </dsp:txBody>
      <dsp:txXfrm>
        <a:off x="54488" y="2400195"/>
        <a:ext cx="3320595" cy="100722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5/layout/CenteredIconLabelDescriptionList">
  <dgm:title val="Centered 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784DA-E3E0-4099-8BC4-1813584CD7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6415" y="800100"/>
            <a:ext cx="8447314" cy="3314694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E1BD63B-9405-4E42-9E2F-07573F9B15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6415" y="4909459"/>
            <a:ext cx="8292874" cy="914395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68D03A-9A11-476C-B52A-593F3C0192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A0168-EB40-45AF-89A1-87DE0A55FFC6}" type="datetime1">
              <a:rPr lang="en-US" smtClean="0"/>
              <a:t>9/25/2023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950CD1-7906-4885-9A4D-B764220DD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DECA96-1AD5-41FE-AB5C-68ABD65229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A09E39A-DA3F-4BDC-A89A-6545C1DD3721}"/>
              </a:ext>
            </a:extLst>
          </p:cNvPr>
          <p:cNvCxnSpPr>
            <a:cxnSpLocks/>
          </p:cNvCxnSpPr>
          <p:nvPr/>
        </p:nvCxnSpPr>
        <p:spPr>
          <a:xfrm>
            <a:off x="360154" y="4602664"/>
            <a:ext cx="10375638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8957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F2BEE8-2E4A-4A4A-833E-89D8D794E5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45914"/>
            <a:ext cx="9527275" cy="1241944"/>
          </a:xfrm>
        </p:spPr>
        <p:txBody>
          <a:bodyPr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46CFDA-CDBF-4B24-9EC3-827F540F71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108595"/>
            <a:ext cx="9527275" cy="364393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25871D-4A14-4A17-A0ED-7DDA7752B5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A88F0-556B-4BB7-8AAB-D63AEB65C662}" type="datetime1">
              <a:rPr lang="en-US" smtClean="0"/>
              <a:t>9/25/2023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5BD654-899B-4DAF-93B9-1CBCAB5F6D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5F7FCA-B968-443D-90A7-E0F3C6D64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7F5CC56-CBE8-4152-AD5E-982DD286AA28}"/>
              </a:ext>
            </a:extLst>
          </p:cNvPr>
          <p:cNvCxnSpPr>
            <a:cxnSpLocks/>
          </p:cNvCxnSpPr>
          <p:nvPr/>
        </p:nvCxnSpPr>
        <p:spPr>
          <a:xfrm>
            <a:off x="386707" y="1905000"/>
            <a:ext cx="10375638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3117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895B8-786F-418B-9367-52B195268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073426"/>
            <a:ext cx="8840344" cy="3489049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BCF574-9044-4964-B6AE-A3983D595C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818488"/>
            <a:ext cx="8840344" cy="900772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D2A109-E9F9-428E-858A-38375BF1D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05506-6815-4E0E-B1DE-ECA35C2016DF}" type="datetime1">
              <a:rPr lang="en-US" smtClean="0"/>
              <a:t>9/25/2023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D9BA6F-665B-4D62-84D1-23E03428C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A1A2D7-4390-4B51-90D4-900EAAB13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5591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166EE-5127-48B4-A6F6-F5F6B38DB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87828"/>
            <a:ext cx="9578683" cy="990601"/>
          </a:xfrm>
        </p:spPr>
        <p:txBody>
          <a:bodyPr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57B8A9-5914-49F9-8E0E-C8723C5339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2057407"/>
            <a:ext cx="4318906" cy="372513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E7D0C2-CAEA-4E31-8FA6-D866315DF6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69577" y="2057407"/>
            <a:ext cx="4405746" cy="372513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1E5DE2-0BD6-45B3-BDB1-675BA058B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E85F7-A724-48A4-9D33-CEBC5174E865}" type="datetime1">
              <a:rPr lang="en-US" smtClean="0"/>
              <a:t>9/25/2023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2622B7-97C1-4C72-BCA9-290DC716F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57BEE3-B3AE-45B6-924A-08ABC9518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610397D-8A25-4307-B58D-8DE617EFD26D}"/>
              </a:ext>
            </a:extLst>
          </p:cNvPr>
          <p:cNvCxnSpPr>
            <a:cxnSpLocks/>
          </p:cNvCxnSpPr>
          <p:nvPr/>
        </p:nvCxnSpPr>
        <p:spPr>
          <a:xfrm>
            <a:off x="375523" y="1760404"/>
            <a:ext cx="10375638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B747697-5C57-4DA6-8ED6-CAB14CDD220A}"/>
              </a:ext>
            </a:extLst>
          </p:cNvPr>
          <p:cNvCxnSpPr>
            <a:cxnSpLocks/>
          </p:cNvCxnSpPr>
          <p:nvPr/>
        </p:nvCxnSpPr>
        <p:spPr>
          <a:xfrm>
            <a:off x="5563342" y="1752600"/>
            <a:ext cx="0" cy="4300105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35145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22296-2B01-4044-AD7B-497BAC8AE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09600"/>
            <a:ext cx="10515600" cy="951491"/>
          </a:xfrm>
        </p:spPr>
        <p:txBody>
          <a:bodyPr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F08880-DE5D-4299-BAC3-D45377C499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989859"/>
            <a:ext cx="4381644" cy="602671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2A655D-7A3A-4BA5-B82A-744276BE25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713126"/>
            <a:ext cx="4381644" cy="312136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2037933-BDAC-4317-9B7E-E30CF0B42E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950530" y="1989859"/>
            <a:ext cx="4487137" cy="602671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A5878F-AE56-4F8C-A84A-A8534180DE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950531" y="2713127"/>
            <a:ext cx="4487136" cy="31213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FFF249A-9D93-4A8E-9284-5AB19AC0AC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06E7A-BDD3-46A3-BEE2-EB821F9236B4}" type="datetime1">
              <a:rPr lang="en-US" smtClean="0"/>
              <a:t>9/25/2023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5563883-9438-44C9-877E-EC771D1B31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E5ED3CC-D7BA-43BD-973A-B09921FED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4B03ADF-AEED-49C1-9CF7-7749387E2A4F}"/>
              </a:ext>
            </a:extLst>
          </p:cNvPr>
          <p:cNvCxnSpPr>
            <a:cxnSpLocks/>
          </p:cNvCxnSpPr>
          <p:nvPr/>
        </p:nvCxnSpPr>
        <p:spPr>
          <a:xfrm>
            <a:off x="378503" y="1752600"/>
            <a:ext cx="10375638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B5345CA-2FC8-42B9-85F7-84F77724D011}"/>
              </a:ext>
            </a:extLst>
          </p:cNvPr>
          <p:cNvCxnSpPr>
            <a:cxnSpLocks/>
          </p:cNvCxnSpPr>
          <p:nvPr/>
        </p:nvCxnSpPr>
        <p:spPr>
          <a:xfrm>
            <a:off x="5563342" y="1752600"/>
            <a:ext cx="0" cy="4300105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5267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0F8770-E2EE-4C9B-9F89-128DAC6618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116" y="703687"/>
            <a:ext cx="9406190" cy="172258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91CE391-8E22-4716-8A8B-C39BA61A77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1540C-9440-4E7A-B71A-BEFEE06869E3}" type="datetime1">
              <a:rPr lang="en-US" smtClean="0"/>
              <a:t>9/25/2023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A6C042F-179F-4DBC-80B7-34B89EA27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386EA4-4BE5-4D17-A1DC-196FEA972B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6530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E649B6B-2C1C-452D-9F93-BD9A6F2B08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18DDB-88AC-4039-B59C-B05DC4C9C16C}" type="datetime1">
              <a:rPr lang="en-US" smtClean="0"/>
              <a:t>9/25/2023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47CA8ED-78AC-4474-8874-E4C424297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90B764-0B68-4801-ADE7-931059129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0054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E717A-ED7D-43FE-881F-9407FF2204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597476"/>
            <a:ext cx="3932237" cy="169371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6FE954-332E-4D66-AFFD-A15389A769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597475"/>
            <a:ext cx="5140180" cy="5263575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D15CDA-9FC3-4F17-963C-DD9E226ECC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291194"/>
            <a:ext cx="3932237" cy="357779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CC30BE-8EE8-4A41-B20E-ACEFC980C0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2ABFB-60E7-4BA1-866A-7059F058065B}" type="datetime1">
              <a:rPr lang="en-US" smtClean="0"/>
              <a:t>9/25/2023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4B6719-F550-42EF-B377-8E41A46D0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7A6636-5EF9-499C-A3A0-3021812D0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6626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C038CB-27F1-47CF-B05A-CC0688301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59822"/>
            <a:ext cx="3932237" cy="165215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89C67EA-3155-4708-9B86-D7B2B54FC2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703687"/>
            <a:ext cx="5212917" cy="496901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B434F1-C813-4E9B-98A4-B0B372CE27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426277"/>
            <a:ext cx="3932237" cy="324642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22A0B8-75E7-465D-84CB-BC9C3FB2F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4112F-55F4-4776-A323-7418930321C8}" type="datetime1">
              <a:rPr lang="en-US" smtClean="0"/>
              <a:t>9/25/2023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3879C9-B751-43BD-8B27-FA18290E1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1998FB-27B9-46E5-90E3-09B108B0E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02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BB4882-AC48-4F1E-837D-E154BEEDC9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5439"/>
            <a:ext cx="9613106" cy="128288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FD34B7-C335-425E-BF89-DB1A0C2353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914525"/>
            <a:ext cx="9613106" cy="3883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D63754-C885-4DC6-962D-C861267B64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CA68F-747D-436A-B5BB-2EBC3ED499E4}" type="datetime1">
              <a:rPr lang="en-US" smtClean="0"/>
              <a:t>9/25/2023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EC9693-03CD-4EBD-A3D7-BE310CD5F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CBBD01-5E50-4FF1-A1D6-B24B7B75E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5157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CEA1D39-AB23-4CEE-BBAA-55B29415D4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578644"/>
            <a:ext cx="1912144" cy="52720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CC20688-FA9B-4ABD-9E9E-C7EADE949A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2" y="578643"/>
            <a:ext cx="7943848" cy="52720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6B1A6B-AE19-4BD4-AE49-43E78CC0B0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8DC11-9E39-40A0-B3DC-E3F2AD04A616}" type="datetime1">
              <a:rPr lang="en-US" smtClean="0"/>
              <a:t>9/25/2023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862144-27EE-4CE0-B167-F5DBA41B38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8A40B2-EFB0-47EA-878B-6405E1DC1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307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FBA68A5-A7C7-4D91-AB95-6E0B6FFD874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F93EBF-655A-4373-ADBE-9606BFA94B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5439"/>
            <a:ext cx="9485160" cy="12828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AF2994-4D2E-43BB-9D9B-117ED94ABD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091757"/>
            <a:ext cx="9485163" cy="37064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F28926-9DF1-4A3E-8B81-2191D6F75E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2" y="6140304"/>
            <a:ext cx="3154896" cy="2870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300" baseline="0">
                <a:solidFill>
                  <a:schemeClr val="accent1"/>
                </a:solidFill>
              </a:defRPr>
            </a:lvl1pPr>
          </a:lstStyle>
          <a:p>
            <a:fld id="{CFBEA57F-793F-4683-BD8A-741FD4B89154}" type="datetime1">
              <a:rPr lang="en-US" smtClean="0"/>
              <a:t>9/25/2023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01BD4F-CE83-48A3-9683-19CF03C0A5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9233562" y="257852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1" cap="all" spc="300" baseline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B94939-09B3-4A6E-88F8-4D923A56D4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21701" y="5672706"/>
            <a:ext cx="951908" cy="7546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600" b="1">
                <a:solidFill>
                  <a:schemeClr val="accent1"/>
                </a:solidFill>
              </a:defRPr>
            </a:lvl1pPr>
          </a:lstStyle>
          <a:p>
            <a:fld id="{81D2C36F-4504-47C0-B82F-A167342A275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A4051E3-92B2-42FC-BB3D-372E4A614439}"/>
              </a:ext>
            </a:extLst>
          </p:cNvPr>
          <p:cNvSpPr/>
          <p:nvPr/>
        </p:nvSpPr>
        <p:spPr>
          <a:xfrm>
            <a:off x="367744" y="334928"/>
            <a:ext cx="11456511" cy="618814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C425084-C97A-4C25-AE47-DDECF2DD3ABC}"/>
              </a:ext>
            </a:extLst>
          </p:cNvPr>
          <p:cNvCxnSpPr>
            <a:cxnSpLocks/>
          </p:cNvCxnSpPr>
          <p:nvPr/>
        </p:nvCxnSpPr>
        <p:spPr>
          <a:xfrm>
            <a:off x="10748698" y="334928"/>
            <a:ext cx="0" cy="6188146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6A478A1-0B34-4F2B-88FA-CF47551E5DF9}"/>
              </a:ext>
            </a:extLst>
          </p:cNvPr>
          <p:cNvCxnSpPr>
            <a:cxnSpLocks/>
          </p:cNvCxnSpPr>
          <p:nvPr/>
        </p:nvCxnSpPr>
        <p:spPr>
          <a:xfrm>
            <a:off x="373060" y="6047437"/>
            <a:ext cx="10375638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1187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5" r:id="rId6"/>
    <p:sldLayoutId id="2147483680" r:id="rId7"/>
    <p:sldLayoutId id="2147483681" r:id="rId8"/>
    <p:sldLayoutId id="2147483682" r:id="rId9"/>
    <p:sldLayoutId id="2147483684" r:id="rId10"/>
    <p:sldLayoutId id="2147483683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4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g"/><Relationship Id="rId3" Type="http://schemas.openxmlformats.org/officeDocument/2006/relationships/image" Target="../media/image17.jpeg"/><Relationship Id="rId7" Type="http://schemas.openxmlformats.org/officeDocument/2006/relationships/image" Target="../media/image21.jp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7468962-6189-43AD-BB02-A6F88AD0E5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BF2E68D-E9CA-4A00-AE2B-17BCDFABC3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F90BF3-C89C-3915-6A23-D81B5B474C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52029" y="2364930"/>
            <a:ext cx="8412384" cy="3222578"/>
          </a:xfrm>
        </p:spPr>
        <p:txBody>
          <a:bodyPr anchor="ctr">
            <a:normAutofit/>
          </a:bodyPr>
          <a:lstStyle/>
          <a:p>
            <a:pPr algn="ctr"/>
            <a:r>
              <a:rPr lang="en-US" dirty="0">
                <a:ln>
                  <a:solidFill>
                    <a:schemeClr val="accent1">
                      <a:lumMod val="50000"/>
                    </a:schemeClr>
                  </a:solidFill>
                </a:ln>
              </a:rPr>
              <a:t>Disney College Program</a:t>
            </a:r>
            <a:br>
              <a:rPr lang="en-US" dirty="0">
                <a:ln>
                  <a:solidFill>
                    <a:schemeClr val="accent1">
                      <a:lumMod val="50000"/>
                    </a:schemeClr>
                  </a:solidFill>
                </a:ln>
              </a:rPr>
            </a:br>
            <a:r>
              <a:rPr lang="en-US" dirty="0">
                <a:ln>
                  <a:solidFill>
                    <a:schemeClr val="accent1">
                      <a:lumMod val="50000"/>
                    </a:schemeClr>
                  </a:solidFill>
                </a:ln>
              </a:rPr>
              <a:t>Overview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CC80AE-E412-C8D5-5293-AEAD55F94C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295589" y="981238"/>
            <a:ext cx="1447793" cy="870450"/>
          </a:xfrm>
        </p:spPr>
        <p:txBody>
          <a:bodyPr anchor="ctr">
            <a:normAutofit/>
          </a:bodyPr>
          <a:lstStyle/>
          <a:p>
            <a:pPr algn="r"/>
            <a:r>
              <a:rPr lang="en-US" dirty="0"/>
              <a:t>at-a-glance</a:t>
            </a:r>
          </a:p>
          <a:p>
            <a:pPr algn="r"/>
            <a:r>
              <a:rPr lang="en-US" dirty="0"/>
              <a:t>2023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E1304CE-399E-4EFB-AC6F-CA3ABE76CD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7744" y="334928"/>
            <a:ext cx="11456511" cy="618814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B346787-55AA-410B-9763-FB4DF19D58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748698" y="334928"/>
            <a:ext cx="0" cy="6188146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74228F0-C94A-49D1-98AF-F8C229FF0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67744" y="1905000"/>
            <a:ext cx="10375638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C5F0E5C-AB75-49D9-8D9B-727A524E40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73060" y="6047437"/>
            <a:ext cx="10375638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062222F4-19F1-C58E-F99B-BBCBD55913AA}"/>
              </a:ext>
            </a:extLst>
          </p:cNvPr>
          <p:cNvSpPr txBox="1"/>
          <p:nvPr/>
        </p:nvSpPr>
        <p:spPr>
          <a:xfrm rot="5400000">
            <a:off x="8247792" y="438915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kern="1200" cap="all" spc="300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Informational overview</a:t>
            </a:r>
          </a:p>
        </p:txBody>
      </p:sp>
    </p:spTree>
    <p:extLst>
      <p:ext uri="{BB962C8B-B14F-4D97-AF65-F5344CB8AC3E}">
        <p14:creationId xmlns:p14="http://schemas.microsoft.com/office/powerpoint/2010/main" val="3867073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BA68A5-A7C7-4D91-AB95-6E0B6FFD8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A4051E3-92B2-42FC-BB3D-372E4A6144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7744" y="334928"/>
            <a:ext cx="11456511" cy="618814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C425084-C97A-4C25-AE47-DDECF2DD3A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748698" y="334928"/>
            <a:ext cx="0" cy="6188146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6A478A1-0B34-4F2B-88FA-CF47551E5D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73060" y="6047437"/>
            <a:ext cx="10375638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A09E39A-DA3F-4BDC-A89A-6545C1DD37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60154" y="4602664"/>
            <a:ext cx="10375638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551580BD-7D80-4957-A58D-916E994AB7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083FDF1-CB0C-4EFE-9AAE-1C9EED259F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B59DE95-F3B9-4A35-9681-78FA926F02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7744" y="334928"/>
            <a:ext cx="11456511" cy="618814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AB6C18D-3CB8-4F78-9BF0-A9B29651AD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4806" y="-1341850"/>
            <a:ext cx="1075557" cy="7546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8B59AA7-E08B-426D-8CCD-F0BE96AE52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9248" y="-1341850"/>
            <a:ext cx="1075557" cy="7546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3EAE99B-D975-46A5-A79F-8B0DB83C64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595837" y="-1342143"/>
            <a:ext cx="1075557" cy="7546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3F65C608-2429-428E-BDC9-29C15CF307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3848100" y="334928"/>
            <a:ext cx="0" cy="5693702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5E687E3B-9C6D-4102-8F38-DCB77C49C6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748698" y="334928"/>
            <a:ext cx="0" cy="6188146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AF1EF2-32EF-E156-504F-ECBF90DB39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9233562" y="2578525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1050" b="1" kern="1200" cap="all" spc="300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Informational overview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573C7C39-C73B-4051-B742-C9086B7BE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73060" y="6047437"/>
            <a:ext cx="10375638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99CB0A-2ED6-2670-BCD5-C176F125D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21701" y="5672706"/>
            <a:ext cx="951908" cy="75467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81D2C36F-4504-47C0-B82F-A167342A2754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B9D476A-5D98-A668-F615-4C200C3C9E0A}"/>
              </a:ext>
            </a:extLst>
          </p:cNvPr>
          <p:cNvSpPr txBox="1">
            <a:spLocks/>
          </p:cNvSpPr>
          <p:nvPr/>
        </p:nvSpPr>
        <p:spPr>
          <a:xfrm>
            <a:off x="360154" y="2322986"/>
            <a:ext cx="3592169" cy="148883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400" dirty="0">
                <a:solidFill>
                  <a:schemeClr val="accent1">
                    <a:lumMod val="75000"/>
                  </a:schemeClr>
                </a:solidFill>
              </a:rPr>
              <a:t>What is the DCP?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5FA3C9D9-B7E4-E83F-4BFE-A691368FDDDB}"/>
              </a:ext>
            </a:extLst>
          </p:cNvPr>
          <p:cNvSpPr txBox="1">
            <a:spLocks/>
          </p:cNvSpPr>
          <p:nvPr/>
        </p:nvSpPr>
        <p:spPr>
          <a:xfrm>
            <a:off x="3934394" y="2896509"/>
            <a:ext cx="8174263" cy="3559230"/>
          </a:xfrm>
          <a:prstGeom prst="rect">
            <a:avLst/>
          </a:prstGeom>
        </p:spPr>
        <p:txBody>
          <a:bodyPr vert="horz" lIns="91440" tIns="45720" rIns="91440" bIns="45720" numCol="2" rtlCol="0" anchor="ctr">
            <a:normAutofit lnSpcReduction="10000"/>
          </a:bodyPr>
          <a:lstStyle>
            <a:defPPr>
              <a:defRPr lang="en-US"/>
            </a:defPPr>
            <a:lvl1pPr marL="0" algn="l" defTabSz="914400" rtl="0" eaLnBrk="1" latinLnBrk="0" hangingPunct="1">
              <a:defRPr sz="1050" b="1" kern="1200" cap="all" spc="3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dirty="0"/>
          </a:p>
          <a:p>
            <a:pPr marL="171450" indent="-171450">
              <a:buFont typeface="Wingdings" pitchFamily="2" charset="2"/>
              <a:buChar char="v"/>
            </a:pPr>
            <a:endParaRPr lang="en-US" sz="1800" dirty="0"/>
          </a:p>
          <a:p>
            <a:pPr marL="171450" indent="-171450">
              <a:buFont typeface="Wingdings" pitchFamily="2" charset="2"/>
              <a:buChar char="v"/>
            </a:pPr>
            <a:r>
              <a:rPr lang="en-US" sz="1800" dirty="0"/>
              <a:t>Variety of roles on property</a:t>
            </a:r>
          </a:p>
          <a:p>
            <a:pPr marL="171450" indent="-171450">
              <a:buFont typeface="Wingdings" pitchFamily="2" charset="2"/>
              <a:buChar char="v"/>
            </a:pPr>
            <a:endParaRPr lang="en-US" sz="1800" dirty="0"/>
          </a:p>
          <a:p>
            <a:pPr marL="628650" lvl="1" indent="-171450">
              <a:buFont typeface="Wingdings" pitchFamily="2" charset="2"/>
              <a:buChar char="v"/>
            </a:pPr>
            <a:r>
              <a:rPr lang="en-US" dirty="0">
                <a:solidFill>
                  <a:schemeClr val="accent1"/>
                </a:solidFill>
              </a:rPr>
              <a:t>Merchandise</a:t>
            </a:r>
          </a:p>
          <a:p>
            <a:pPr marL="628650" lvl="1" indent="-171450">
              <a:buFont typeface="Wingdings" pitchFamily="2" charset="2"/>
              <a:buChar char="v"/>
            </a:pPr>
            <a:r>
              <a:rPr lang="en-US" dirty="0">
                <a:solidFill>
                  <a:schemeClr val="accent1"/>
                </a:solidFill>
              </a:rPr>
              <a:t>QSR/QSFB</a:t>
            </a:r>
          </a:p>
          <a:p>
            <a:pPr marL="628650" lvl="1" indent="-171450">
              <a:buFont typeface="Wingdings" pitchFamily="2" charset="2"/>
              <a:buChar char="v"/>
            </a:pPr>
            <a:r>
              <a:rPr lang="en-US" dirty="0">
                <a:solidFill>
                  <a:schemeClr val="accent1"/>
                </a:solidFill>
              </a:rPr>
              <a:t>Custodial</a:t>
            </a:r>
          </a:p>
          <a:p>
            <a:pPr marL="628650" lvl="1" indent="-171450">
              <a:buFont typeface="Wingdings" pitchFamily="2" charset="2"/>
              <a:buChar char="v"/>
            </a:pPr>
            <a:r>
              <a:rPr lang="en-US" dirty="0">
                <a:solidFill>
                  <a:schemeClr val="accent1"/>
                </a:solidFill>
              </a:rPr>
              <a:t>Skyliner Ops</a:t>
            </a:r>
          </a:p>
          <a:p>
            <a:pPr marL="628650" lvl="1" indent="-171450">
              <a:buFont typeface="Wingdings" pitchFamily="2" charset="2"/>
              <a:buChar char="v"/>
            </a:pPr>
            <a:r>
              <a:rPr lang="en-US" dirty="0">
                <a:solidFill>
                  <a:schemeClr val="accent1"/>
                </a:solidFill>
              </a:rPr>
              <a:t>Attractions </a:t>
            </a:r>
          </a:p>
          <a:p>
            <a:pPr marL="628650" lvl="1" indent="-171450">
              <a:buFont typeface="Wingdings" pitchFamily="2" charset="2"/>
              <a:buChar char="v"/>
            </a:pPr>
            <a:endParaRPr lang="en-US" dirty="0">
              <a:solidFill>
                <a:schemeClr val="accent1"/>
              </a:solidFill>
            </a:endParaRPr>
          </a:p>
          <a:p>
            <a:pPr marL="628650" lvl="1" indent="-171450">
              <a:buFont typeface="Wingdings" pitchFamily="2" charset="2"/>
              <a:buChar char="v"/>
            </a:pPr>
            <a:endParaRPr lang="en-US" dirty="0">
              <a:solidFill>
                <a:schemeClr val="accent1"/>
              </a:solidFill>
            </a:endParaRPr>
          </a:p>
          <a:p>
            <a:pPr marL="628650" lvl="1" indent="-171450">
              <a:buFont typeface="Wingdings" pitchFamily="2" charset="2"/>
              <a:buChar char="v"/>
            </a:pPr>
            <a:endParaRPr lang="en-US" dirty="0">
              <a:solidFill>
                <a:schemeClr val="accent1"/>
              </a:solidFill>
            </a:endParaRPr>
          </a:p>
          <a:p>
            <a:pPr marL="628650" lvl="1" indent="-171450">
              <a:buFont typeface="Wingdings" pitchFamily="2" charset="2"/>
              <a:buChar char="v"/>
            </a:pPr>
            <a:endParaRPr lang="en-US" dirty="0">
              <a:solidFill>
                <a:schemeClr val="accent1"/>
              </a:solidFill>
            </a:endParaRPr>
          </a:p>
          <a:p>
            <a:pPr marL="628650" lvl="1" indent="-171450">
              <a:buFont typeface="Wingdings" pitchFamily="2" charset="2"/>
              <a:buChar char="v"/>
            </a:pPr>
            <a:endParaRPr lang="en-US" dirty="0">
              <a:solidFill>
                <a:schemeClr val="accent1"/>
              </a:solidFill>
            </a:endParaRPr>
          </a:p>
          <a:p>
            <a:pPr marL="628650" lvl="1" indent="-171450">
              <a:buFont typeface="Wingdings" pitchFamily="2" charset="2"/>
              <a:buChar char="v"/>
            </a:pPr>
            <a:endParaRPr lang="en-US" dirty="0">
              <a:solidFill>
                <a:schemeClr val="accent1"/>
              </a:solidFill>
            </a:endParaRPr>
          </a:p>
          <a:p>
            <a:pPr lvl="1"/>
            <a:endParaRPr lang="en-US" dirty="0">
              <a:solidFill>
                <a:schemeClr val="accent1"/>
              </a:solidFill>
            </a:endParaRPr>
          </a:p>
          <a:p>
            <a:pPr marL="628650" lvl="1" indent="-171450">
              <a:buFont typeface="Wingdings" pitchFamily="2" charset="2"/>
              <a:buChar char="v"/>
            </a:pPr>
            <a:endParaRPr lang="en-US" dirty="0">
              <a:solidFill>
                <a:schemeClr val="accent1"/>
              </a:solidFill>
            </a:endParaRPr>
          </a:p>
          <a:p>
            <a:pPr marL="628650" lvl="1" indent="-171450">
              <a:buFont typeface="Wingdings" pitchFamily="2" charset="2"/>
              <a:buChar char="v"/>
            </a:pPr>
            <a:r>
              <a:rPr lang="en-US" dirty="0">
                <a:solidFill>
                  <a:schemeClr val="accent1"/>
                </a:solidFill>
              </a:rPr>
              <a:t>Children’s Activities</a:t>
            </a:r>
          </a:p>
          <a:p>
            <a:pPr marL="628650" lvl="1" indent="-171450">
              <a:buFont typeface="Wingdings" pitchFamily="2" charset="2"/>
              <a:buChar char="v"/>
            </a:pPr>
            <a:r>
              <a:rPr lang="en-US" dirty="0">
                <a:solidFill>
                  <a:schemeClr val="accent1"/>
                </a:solidFill>
              </a:rPr>
              <a:t>Recreation</a:t>
            </a:r>
          </a:p>
          <a:p>
            <a:pPr marL="628650" lvl="1" indent="-171450">
              <a:buFont typeface="Wingdings" pitchFamily="2" charset="2"/>
              <a:buChar char="v"/>
            </a:pPr>
            <a:r>
              <a:rPr lang="en-US" dirty="0">
                <a:solidFill>
                  <a:schemeClr val="accent1"/>
                </a:solidFill>
              </a:rPr>
              <a:t>Lifeguard</a:t>
            </a:r>
          </a:p>
          <a:p>
            <a:pPr marL="628650" lvl="1" indent="-171450">
              <a:buFont typeface="Wingdings" pitchFamily="2" charset="2"/>
              <a:buChar char="v"/>
            </a:pPr>
            <a:r>
              <a:rPr lang="en-US" dirty="0">
                <a:solidFill>
                  <a:schemeClr val="accent1"/>
                </a:solidFill>
              </a:rPr>
              <a:t>Houseperson</a:t>
            </a:r>
          </a:p>
          <a:p>
            <a:pPr marL="628650" lvl="1" indent="-171450">
              <a:buFont typeface="Wingdings" pitchFamily="2" charset="2"/>
              <a:buChar char="v"/>
            </a:pPr>
            <a:r>
              <a:rPr lang="en-US" dirty="0">
                <a:solidFill>
                  <a:schemeClr val="accent1"/>
                </a:solidFill>
              </a:rPr>
              <a:t>Character Performer*</a:t>
            </a:r>
          </a:p>
          <a:p>
            <a:pPr marL="628650" lvl="1" indent="-171450">
              <a:buFont typeface="Wingdings" pitchFamily="2" charset="2"/>
              <a:buChar char="v"/>
            </a:pPr>
            <a:r>
              <a:rPr lang="en-US" dirty="0">
                <a:solidFill>
                  <a:schemeClr val="accent1"/>
                </a:solidFill>
              </a:rPr>
              <a:t>Etc.</a:t>
            </a:r>
          </a:p>
          <a:p>
            <a:pPr marL="628650" lvl="1" indent="-171450">
              <a:buFont typeface="Wingdings" pitchFamily="2" charset="2"/>
              <a:buChar char="v"/>
            </a:pPr>
            <a:endParaRPr lang="en-US" dirty="0"/>
          </a:p>
          <a:p>
            <a:pPr marL="628650" lvl="1" indent="-171450">
              <a:buFont typeface="Wingdings" pitchFamily="2" charset="2"/>
              <a:buChar char="v"/>
            </a:pPr>
            <a:endParaRPr lang="en-US" dirty="0"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F5632F28-81D3-A0C4-5CBD-C641387E5355}"/>
              </a:ext>
            </a:extLst>
          </p:cNvPr>
          <p:cNvSpPr txBox="1">
            <a:spLocks/>
          </p:cNvSpPr>
          <p:nvPr/>
        </p:nvSpPr>
        <p:spPr>
          <a:xfrm>
            <a:off x="4025325" y="1020758"/>
            <a:ext cx="6476232" cy="3367653"/>
          </a:xfrm>
          <a:prstGeom prst="rect">
            <a:avLst/>
          </a:prstGeom>
        </p:spPr>
        <p:txBody>
          <a:bodyPr vert="horz" lIns="91440" tIns="45720" rIns="91440" bIns="45720" numCol="1" rtlCol="0" anchor="ctr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50" b="1" kern="1200" cap="all" spc="3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buFont typeface="Wingdings" pitchFamily="2" charset="2"/>
              <a:buChar char="v"/>
            </a:pPr>
            <a:r>
              <a:rPr lang="en-US" sz="1800" dirty="0"/>
              <a:t>Hands-on experience working in </a:t>
            </a:r>
            <a:r>
              <a:rPr lang="en-US" sz="1800" dirty="0" err="1"/>
              <a:t>wdw</a:t>
            </a:r>
            <a:endParaRPr lang="en-US" sz="1800" dirty="0"/>
          </a:p>
          <a:p>
            <a:pPr marL="171450" indent="-171450">
              <a:buFont typeface="Wingdings" pitchFamily="2" charset="2"/>
              <a:buChar char="v"/>
            </a:pPr>
            <a:endParaRPr lang="en-US" sz="1800" dirty="0"/>
          </a:p>
          <a:p>
            <a:pPr marL="171450" indent="-171450">
              <a:buFont typeface="Wingdings" pitchFamily="2" charset="2"/>
              <a:buChar char="v"/>
            </a:pPr>
            <a:r>
              <a:rPr lang="en-US" sz="1800" dirty="0"/>
              <a:t>4–6month internship w/ opportunity to extend</a:t>
            </a:r>
          </a:p>
          <a:p>
            <a:pPr marL="171450" indent="-171450">
              <a:buFont typeface="Wingdings" pitchFamily="2" charset="2"/>
              <a:buChar char="v"/>
            </a:pPr>
            <a:endParaRPr lang="en-US" sz="1800" dirty="0"/>
          </a:p>
          <a:p>
            <a:pPr marL="171450" indent="-171450">
              <a:buFont typeface="Wingdings" pitchFamily="2" charset="2"/>
              <a:buChar char="v"/>
            </a:pPr>
            <a:r>
              <a:rPr lang="en-US" sz="1800" dirty="0"/>
              <a:t>Relationships with leadership opportunities and big resume builder</a:t>
            </a:r>
          </a:p>
          <a:p>
            <a:pPr marL="171450" indent="-171450">
              <a:buFont typeface="Wingdings" pitchFamily="2" charset="2"/>
              <a:buChar char="v"/>
            </a:pPr>
            <a:endParaRPr lang="en-US" sz="1800" dirty="0"/>
          </a:p>
          <a:p>
            <a:pPr marL="171450" indent="-171450">
              <a:buFont typeface="Wingdings" pitchFamily="2" charset="2"/>
              <a:buChar char="v"/>
            </a:pPr>
            <a:endParaRPr lang="en-US" sz="1800" dirty="0"/>
          </a:p>
          <a:p>
            <a:pPr marL="628650" lvl="1" indent="-171450">
              <a:buFont typeface="Wingdings" pitchFamily="2" charset="2"/>
              <a:buChar char="v"/>
            </a:pPr>
            <a:endParaRPr lang="en-US" dirty="0"/>
          </a:p>
          <a:p>
            <a:pPr marL="628650" lvl="1" indent="-171450">
              <a:buFont typeface="Wingdings" pitchFamily="2" charset="2"/>
              <a:buChar char="v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04829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CCBDF8-B713-8BCC-490A-1A56F76A92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to note: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59988D3-D678-5734-43C5-375E5D31F0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0" y="1907299"/>
            <a:ext cx="4381644" cy="602671"/>
          </a:xfrm>
        </p:spPr>
        <p:txBody>
          <a:bodyPr/>
          <a:lstStyle/>
          <a:p>
            <a:pPr algn="ctr"/>
            <a:r>
              <a:rPr lang="en-US" dirty="0"/>
              <a:t>Programs: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CA125542-4A6A-B0E0-CC38-0D31EE0E7B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83491" y="2581924"/>
            <a:ext cx="4381644" cy="3121369"/>
          </a:xfrm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en-US" dirty="0"/>
              <a:t>Disney College Program</a:t>
            </a:r>
          </a:p>
          <a:p>
            <a:pPr>
              <a:buFont typeface="Wingdings" pitchFamily="2" charset="2"/>
              <a:buChar char="v"/>
            </a:pPr>
            <a:r>
              <a:rPr lang="en-US" dirty="0"/>
              <a:t>Disney Professional Internship</a:t>
            </a:r>
          </a:p>
          <a:p>
            <a:pPr>
              <a:buFont typeface="Wingdings" pitchFamily="2" charset="2"/>
              <a:buChar char="v"/>
            </a:pPr>
            <a:r>
              <a:rPr lang="en-US" dirty="0"/>
              <a:t>Disney Culinary Program</a:t>
            </a:r>
          </a:p>
          <a:p>
            <a:pPr>
              <a:buFont typeface="Wingdings" pitchFamily="2" charset="2"/>
              <a:buChar char="v"/>
            </a:pPr>
            <a:r>
              <a:rPr lang="en-US" dirty="0"/>
              <a:t>International College Program</a:t>
            </a:r>
          </a:p>
          <a:p>
            <a:pPr>
              <a:buFont typeface="Wingdings" pitchFamily="2" charset="2"/>
              <a:buChar char="v"/>
            </a:pPr>
            <a:r>
              <a:rPr lang="en-US" dirty="0"/>
              <a:t>Cultural Exchange Program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8ED5894-92A6-ED07-C1B3-57A6A8FBF6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651" y="1924871"/>
            <a:ext cx="4487137" cy="602671"/>
          </a:xfrm>
        </p:spPr>
        <p:txBody>
          <a:bodyPr/>
          <a:lstStyle/>
          <a:p>
            <a:pPr algn="ctr"/>
            <a:r>
              <a:rPr lang="en-US" sz="2000" dirty="0"/>
              <a:t>Eligibility: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0FA6C5AE-90C9-D995-8DD8-505612E4A5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8652" y="2804552"/>
            <a:ext cx="4487136" cy="3121368"/>
          </a:xfrm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en-US" dirty="0"/>
              <a:t>College accredited student</a:t>
            </a:r>
          </a:p>
          <a:p>
            <a:pPr>
              <a:buFont typeface="Wingdings" pitchFamily="2" charset="2"/>
              <a:buChar char="v"/>
            </a:pPr>
            <a:r>
              <a:rPr lang="en-US" dirty="0"/>
              <a:t>Completed one semester of schooling</a:t>
            </a:r>
          </a:p>
          <a:p>
            <a:pPr>
              <a:buFont typeface="Wingdings" pitchFamily="2" charset="2"/>
              <a:buChar char="v"/>
            </a:pPr>
            <a:r>
              <a:rPr lang="en-US" dirty="0"/>
              <a:t>Graduated (up to eighteen months after)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0E28FD-F447-F8E0-EFEF-8A1FEF10DC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050" b="1" kern="1200" cap="all" spc="300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Informational overview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89A82E-F88C-B0BB-00B5-5D31C2E17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833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CCBDF8-B713-8BCC-490A-1A56F76A92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Types of Programs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59988D3-D678-5734-43C5-375E5D31F0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/>
              <a:t>fall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CA125542-4A6A-B0E0-CC38-0D31EE0E7BC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Font typeface="Wingdings" pitchFamily="2" charset="2"/>
              <a:buChar char="v"/>
            </a:pPr>
            <a:r>
              <a:rPr lang="en-US" dirty="0"/>
              <a:t>August - January</a:t>
            </a:r>
          </a:p>
          <a:p>
            <a:pPr>
              <a:buFont typeface="Wingdings" pitchFamily="2" charset="2"/>
              <a:buChar char="v"/>
            </a:pPr>
            <a:r>
              <a:rPr lang="en-US" dirty="0"/>
              <a:t>Advantage: May/June – January</a:t>
            </a:r>
          </a:p>
          <a:p>
            <a:pPr>
              <a:buFont typeface="Wingdings" pitchFamily="2" charset="2"/>
              <a:buChar char="v"/>
            </a:pPr>
            <a:endParaRPr lang="en-US" dirty="0"/>
          </a:p>
          <a:p>
            <a:pPr>
              <a:buFont typeface="Wingdings" pitchFamily="2" charset="2"/>
              <a:buChar char="v"/>
            </a:pPr>
            <a:r>
              <a:rPr lang="en-US" dirty="0"/>
              <a:t>extension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8ED5894-92A6-ED07-C1B3-57A6A8FBF6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dirty="0"/>
              <a:t>Spring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0FA6C5AE-90C9-D995-8DD8-505612E4A54C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>
              <a:buFont typeface="Wingdings" pitchFamily="2" charset="2"/>
              <a:buChar char="v"/>
            </a:pPr>
            <a:r>
              <a:rPr lang="en-US" dirty="0"/>
              <a:t>January to June</a:t>
            </a:r>
          </a:p>
          <a:p>
            <a:pPr>
              <a:buFont typeface="Wingdings" pitchFamily="2" charset="2"/>
              <a:buChar char="v"/>
            </a:pPr>
            <a:r>
              <a:rPr lang="en-US" dirty="0"/>
              <a:t>Advantage: January to July/August</a:t>
            </a:r>
          </a:p>
          <a:p>
            <a:pPr>
              <a:buFont typeface="Wingdings" pitchFamily="2" charset="2"/>
              <a:buChar char="v"/>
            </a:pPr>
            <a:endParaRPr lang="en-US" dirty="0"/>
          </a:p>
          <a:p>
            <a:pPr>
              <a:buFont typeface="Wingdings" pitchFamily="2" charset="2"/>
              <a:buChar char="v"/>
            </a:pPr>
            <a:r>
              <a:rPr lang="en-US" dirty="0"/>
              <a:t>extension</a:t>
            </a:r>
          </a:p>
          <a:p>
            <a:pPr>
              <a:buFont typeface="Wingdings" pitchFamily="2" charset="2"/>
              <a:buChar char="v"/>
            </a:pP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0E28FD-F447-F8E0-EFEF-8A1FEF10DC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050" b="1" kern="1200" cap="all" spc="300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Informational overview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89A82E-F88C-B0BB-00B5-5D31C2E17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4353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EFDD989F-EB09-444D-A035-5AB121E9F6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EC491AA-162B-48F4-800A-DDD4634010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59C28DC-C15C-4518-9BFF-1C616FAAB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7744" y="334926"/>
            <a:ext cx="11456511" cy="618814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9FCBB6-33AB-CE7E-3476-C54AC4467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513" y="586798"/>
            <a:ext cx="9396733" cy="1086646"/>
          </a:xfrm>
        </p:spPr>
        <p:txBody>
          <a:bodyPr anchor="ctr"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Importance?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344AEC7-1D13-4017-A59D-22E452832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748698" y="334926"/>
            <a:ext cx="0" cy="6188148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3DCBD6-1118-467E-E1AE-E0C75D2D4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9233562" y="2578525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b="1" kern="1200" cap="all" spc="300" baseline="0">
                <a:latin typeface="+mn-lt"/>
                <a:ea typeface="+mn-ea"/>
                <a:cs typeface="+mn-cs"/>
              </a:rPr>
              <a:t>Informational overview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5390FCB-B181-4E95-8776-928321587B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73060" y="6047437"/>
            <a:ext cx="10375638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3F77F9-BDF4-B7CB-14D9-7A417B3A8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21701" y="5672706"/>
            <a:ext cx="951908" cy="754673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81D2C36F-4504-47C0-B82F-A167342A2754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/>
          </a:p>
        </p:txBody>
      </p:sp>
      <p:graphicFrame>
        <p:nvGraphicFramePr>
          <p:cNvPr id="10" name="Content Placeholder 7">
            <a:extLst>
              <a:ext uri="{FF2B5EF4-FFF2-40B4-BE49-F238E27FC236}">
                <a16:creationId xmlns:a16="http://schemas.microsoft.com/office/drawing/2014/main" id="{E26E1A1B-CEF1-4722-C8AC-7693768B37E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91074184"/>
              </p:ext>
            </p:extLst>
          </p:nvPr>
        </p:nvGraphicFramePr>
        <p:xfrm>
          <a:off x="838200" y="2108200"/>
          <a:ext cx="9526588" cy="34635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557834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FBA68A5-A7C7-4D91-AB95-6E0B6FFD8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A4051E3-92B2-42FC-BB3D-372E4A6144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7744" y="334928"/>
            <a:ext cx="11456511" cy="618814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C425084-C97A-4C25-AE47-DDECF2DD3A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748698" y="334928"/>
            <a:ext cx="0" cy="6188146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6A478A1-0B34-4F2B-88FA-CF47551E5D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73060" y="6047437"/>
            <a:ext cx="10375638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C7F5CC56-CBE8-4152-AD5E-982DD286AA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86707" y="1905000"/>
            <a:ext cx="10375638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EFDD989F-EB09-444D-A035-5AB121E9F6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EC491AA-162B-48F4-800A-DDD4634010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59C28DC-C15C-4518-9BFF-1C616FAAB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7744" y="334926"/>
            <a:ext cx="11456511" cy="618814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030505-B1CC-1B68-7E53-033C47CCD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513" y="586798"/>
            <a:ext cx="9396733" cy="108664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 dirty="0">
                <a:solidFill>
                  <a:schemeClr val="accent1">
                    <a:lumMod val="75000"/>
                  </a:schemeClr>
                </a:solidFill>
              </a:rPr>
              <a:t>Application Process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3344AEC7-1D13-4017-A59D-22E452832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748698" y="334926"/>
            <a:ext cx="0" cy="6188148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05ED39-FB99-471D-AF7E-966571884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9233562" y="2578525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b="1" kern="1200" cap="all" spc="300" baseline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Informational overview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15390FCB-B181-4E95-8776-928321587B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73060" y="6047437"/>
            <a:ext cx="10375638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C6FD52-0246-2612-045B-7A5D19FD2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21701" y="5672706"/>
            <a:ext cx="951908" cy="75467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81D2C36F-4504-47C0-B82F-A167342A2754}" type="slidenum">
              <a:rPr lang="en-US" smtClean="0"/>
              <a:pPr>
                <a:spcAft>
                  <a:spcPts val="600"/>
                </a:spcAft>
              </a:pPr>
              <a:t>6</a:t>
            </a:fld>
            <a:endParaRPr lang="en-US"/>
          </a:p>
        </p:txBody>
      </p:sp>
      <p:graphicFrame>
        <p:nvGraphicFramePr>
          <p:cNvPr id="9" name="Text Placeholder 3">
            <a:extLst>
              <a:ext uri="{FF2B5EF4-FFF2-40B4-BE49-F238E27FC236}">
                <a16:creationId xmlns:a16="http://schemas.microsoft.com/office/drawing/2014/main" id="{C6C9BF91-ACB2-8494-487A-5ADA1FA8BDC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84833962"/>
              </p:ext>
            </p:extLst>
          </p:nvPr>
        </p:nvGraphicFramePr>
        <p:xfrm>
          <a:off x="838200" y="2108200"/>
          <a:ext cx="9526588" cy="34635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B0CA7204-74B8-F768-04A6-3DE0F9D67248}"/>
              </a:ext>
            </a:extLst>
          </p:cNvPr>
          <p:cNvSpPr txBox="1">
            <a:spLocks/>
          </p:cNvSpPr>
          <p:nvPr/>
        </p:nvSpPr>
        <p:spPr>
          <a:xfrm>
            <a:off x="3544094" y="153731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50" b="1" kern="1200" cap="all" spc="3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600"/>
              </a:spcAft>
            </a:pPr>
            <a:r>
              <a:rPr lang="en-US" sz="1600" dirty="0"/>
              <a:t>~laptop/computer~</a:t>
            </a:r>
          </a:p>
        </p:txBody>
      </p:sp>
    </p:spTree>
    <p:extLst>
      <p:ext uri="{BB962C8B-B14F-4D97-AF65-F5344CB8AC3E}">
        <p14:creationId xmlns:p14="http://schemas.microsoft.com/office/powerpoint/2010/main" val="22948973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77FEE2-0249-87CC-4DF7-F801516EF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Fees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FF62C4-D109-C1F6-9D66-ACBCD54F68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800" dirty="0"/>
              <a:t>Financially Ready.</a:t>
            </a:r>
          </a:p>
          <a:p>
            <a:pPr>
              <a:buFont typeface="Wingdings" pitchFamily="2" charset="2"/>
              <a:buChar char="v"/>
            </a:pPr>
            <a:r>
              <a:rPr lang="en-US" sz="2800" dirty="0"/>
              <a:t>Acceptance Fee: $431</a:t>
            </a:r>
          </a:p>
          <a:p>
            <a:pPr lvl="1">
              <a:buFont typeface="Wingdings" pitchFamily="2" charset="2"/>
              <a:buChar char="v"/>
            </a:pPr>
            <a:r>
              <a:rPr lang="en-US" sz="2400" dirty="0"/>
              <a:t>Deposit       </a:t>
            </a:r>
          </a:p>
          <a:p>
            <a:pPr lvl="1">
              <a:buFont typeface="Wingdings" pitchFamily="2" charset="2"/>
              <a:buChar char="v"/>
            </a:pPr>
            <a:r>
              <a:rPr lang="en-US" sz="2400" dirty="0"/>
              <a:t>Rent </a:t>
            </a:r>
          </a:p>
          <a:p>
            <a:pPr>
              <a:buFont typeface="Wingdings" pitchFamily="2" charset="2"/>
              <a:buChar char="v"/>
            </a:pPr>
            <a:r>
              <a:rPr lang="en-US" sz="2800" dirty="0"/>
              <a:t>Car Decal: $185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70B80D-5189-4B5E-BAD8-8F39151D7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050" b="1" kern="1200" cap="all" spc="300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Informational overview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FFDB93-3C11-CF3D-0ED2-50E01C28F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7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54D5086-CB75-90E6-BE28-56B237A19856}"/>
              </a:ext>
            </a:extLst>
          </p:cNvPr>
          <p:cNvSpPr txBox="1"/>
          <p:nvPr/>
        </p:nvSpPr>
        <p:spPr>
          <a:xfrm>
            <a:off x="7641859" y="3429000"/>
            <a:ext cx="20633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Per Jan. 2023</a:t>
            </a:r>
          </a:p>
          <a:p>
            <a:r>
              <a:rPr lang="en-US" dirty="0">
                <a:solidFill>
                  <a:schemeClr val="accent1"/>
                </a:solidFill>
              </a:rPr>
              <a:t>Fees split into two: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n-US" dirty="0">
                <a:solidFill>
                  <a:schemeClr val="accent1"/>
                </a:solidFill>
              </a:rPr>
              <a:t>$240 program fee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n-US" dirty="0">
                <a:solidFill>
                  <a:schemeClr val="accent1"/>
                </a:solidFill>
              </a:rPr>
              <a:t>$191 rent</a:t>
            </a:r>
          </a:p>
        </p:txBody>
      </p:sp>
    </p:spTree>
    <p:extLst>
      <p:ext uri="{BB962C8B-B14F-4D97-AF65-F5344CB8AC3E}">
        <p14:creationId xmlns:p14="http://schemas.microsoft.com/office/powerpoint/2010/main" val="42927963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Rectangle 1038">
            <a:extLst>
              <a:ext uri="{FF2B5EF4-FFF2-40B4-BE49-F238E27FC236}">
                <a16:creationId xmlns:a16="http://schemas.microsoft.com/office/drawing/2014/main" id="{8FBA68A5-A7C7-4D91-AB95-6E0B6FFD8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1" name="Rectangle 1040">
            <a:extLst>
              <a:ext uri="{FF2B5EF4-FFF2-40B4-BE49-F238E27FC236}">
                <a16:creationId xmlns:a16="http://schemas.microsoft.com/office/drawing/2014/main" id="{DA4051E3-92B2-42FC-BB3D-372E4A6144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7744" y="334928"/>
            <a:ext cx="11456511" cy="618814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43" name="Straight Connector 1042">
            <a:extLst>
              <a:ext uri="{FF2B5EF4-FFF2-40B4-BE49-F238E27FC236}">
                <a16:creationId xmlns:a16="http://schemas.microsoft.com/office/drawing/2014/main" id="{3C425084-C97A-4C25-AE47-DDECF2DD3A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748698" y="334928"/>
            <a:ext cx="0" cy="6188146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5" name="Straight Connector 1044">
            <a:extLst>
              <a:ext uri="{FF2B5EF4-FFF2-40B4-BE49-F238E27FC236}">
                <a16:creationId xmlns:a16="http://schemas.microsoft.com/office/drawing/2014/main" id="{96A478A1-0B34-4F2B-88FA-CF47551E5D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73060" y="6047437"/>
            <a:ext cx="10375638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7" name="Straight Connector 1046">
            <a:extLst>
              <a:ext uri="{FF2B5EF4-FFF2-40B4-BE49-F238E27FC236}">
                <a16:creationId xmlns:a16="http://schemas.microsoft.com/office/drawing/2014/main" id="{C7F5CC56-CBE8-4152-AD5E-982DD286AA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86707" y="1905000"/>
            <a:ext cx="10375638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049" name="Rectangle 1048">
            <a:extLst>
              <a:ext uri="{FF2B5EF4-FFF2-40B4-BE49-F238E27FC236}">
                <a16:creationId xmlns:a16="http://schemas.microsoft.com/office/drawing/2014/main" id="{A6F16E74-3365-4789-B97F-4F2FE67872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1" name="Rectangle 1050">
            <a:extLst>
              <a:ext uri="{FF2B5EF4-FFF2-40B4-BE49-F238E27FC236}">
                <a16:creationId xmlns:a16="http://schemas.microsoft.com/office/drawing/2014/main" id="{42E53988-7613-4C2E-81FD-F9C05C6333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EDA11D-61FC-B847-0814-DBCB53311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703687"/>
            <a:ext cx="9464387" cy="91863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>
                <a:solidFill>
                  <a:schemeClr val="accent1">
                    <a:lumMod val="75000"/>
                  </a:schemeClr>
                </a:solidFill>
              </a:rPr>
              <a:t>Housing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9AB81ED-D0F0-5F09-8F32-C155319D2F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8651" y="1971951"/>
            <a:ext cx="4075685" cy="4072658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indent="-285750">
              <a:lnSpc>
                <a:spcPct val="130000"/>
              </a:lnSpc>
              <a:buFont typeface="Wingdings" pitchFamily="2" charset="2"/>
              <a:buChar char="v"/>
            </a:pPr>
            <a:r>
              <a:rPr lang="en-US" sz="1400" dirty="0"/>
              <a:t>Flamingo Crossings Village</a:t>
            </a:r>
          </a:p>
          <a:p>
            <a:pPr marL="800100" lvl="1" indent="-285750">
              <a:lnSpc>
                <a:spcPct val="130000"/>
              </a:lnSpc>
              <a:buFont typeface="Wingdings" pitchFamily="2" charset="2"/>
              <a:buChar char="v"/>
            </a:pPr>
            <a:r>
              <a:rPr lang="en-US" dirty="0"/>
              <a:t>East</a:t>
            </a:r>
          </a:p>
          <a:p>
            <a:pPr marL="800100" lvl="1" indent="-285750">
              <a:lnSpc>
                <a:spcPct val="130000"/>
              </a:lnSpc>
              <a:buFont typeface="Wingdings" pitchFamily="2" charset="2"/>
              <a:buChar char="v"/>
            </a:pPr>
            <a:r>
              <a:rPr lang="en-US" dirty="0"/>
              <a:t>West</a:t>
            </a:r>
          </a:p>
          <a:p>
            <a:pPr marL="342900" indent="-285750">
              <a:lnSpc>
                <a:spcPct val="130000"/>
              </a:lnSpc>
              <a:buFont typeface="Wingdings" pitchFamily="2" charset="2"/>
              <a:buChar char="v"/>
            </a:pPr>
            <a:r>
              <a:rPr lang="en-US" sz="1400" dirty="0"/>
              <a:t>Communities</a:t>
            </a:r>
          </a:p>
          <a:p>
            <a:pPr marL="800100" lvl="1" indent="-285750">
              <a:lnSpc>
                <a:spcPct val="130000"/>
              </a:lnSpc>
              <a:buFont typeface="Wingdings" pitchFamily="2" charset="2"/>
              <a:buChar char="v"/>
            </a:pPr>
            <a:r>
              <a:rPr lang="en-US" dirty="0"/>
              <a:t>Archimedes, Bagheera, Cheshire, Doc, Edna, Figment, Genie, Hopps, Iago, Jiminy Cricket</a:t>
            </a:r>
          </a:p>
          <a:p>
            <a:pPr marL="342900" indent="-285750">
              <a:lnSpc>
                <a:spcPct val="130000"/>
              </a:lnSpc>
              <a:buFont typeface="Wingdings" pitchFamily="2" charset="2"/>
              <a:buChar char="v"/>
            </a:pPr>
            <a:r>
              <a:rPr lang="en-US" sz="1400" dirty="0"/>
              <a:t>Unit Types</a:t>
            </a:r>
          </a:p>
          <a:p>
            <a:pPr marL="800100" lvl="1" indent="-285750">
              <a:lnSpc>
                <a:spcPct val="130000"/>
              </a:lnSpc>
              <a:buFont typeface="Wingdings" pitchFamily="2" charset="2"/>
              <a:buChar char="v"/>
            </a:pPr>
            <a:r>
              <a:rPr lang="en-US" dirty="0"/>
              <a:t>2x2, 4x2, 4x4</a:t>
            </a:r>
          </a:p>
          <a:p>
            <a:pPr marL="342900" indent="-285750">
              <a:lnSpc>
                <a:spcPct val="130000"/>
              </a:lnSpc>
              <a:buFont typeface="Wingdings" pitchFamily="2" charset="2"/>
              <a:buChar char="v"/>
            </a:pPr>
            <a:r>
              <a:rPr lang="en-US" sz="1400" dirty="0"/>
              <a:t>Rent</a:t>
            </a:r>
          </a:p>
          <a:p>
            <a:pPr marL="800100" lvl="1" indent="-285750">
              <a:lnSpc>
                <a:spcPct val="130000"/>
              </a:lnSpc>
              <a:buFont typeface="Wingdings" pitchFamily="2" charset="2"/>
              <a:buChar char="v"/>
            </a:pPr>
            <a:r>
              <a:rPr lang="en-US" dirty="0"/>
              <a:t>Weekly</a:t>
            </a:r>
          </a:p>
          <a:p>
            <a:pPr marL="342900" indent="-285750">
              <a:lnSpc>
                <a:spcPct val="130000"/>
              </a:lnSpc>
              <a:buFont typeface="Wingdings" pitchFamily="2" charset="2"/>
              <a:buChar char="v"/>
            </a:pPr>
            <a:r>
              <a:rPr lang="en-US" sz="1400" dirty="0"/>
              <a:t>Personal Housing</a:t>
            </a:r>
          </a:p>
        </p:txBody>
      </p:sp>
      <p:sp useBgFill="1">
        <p:nvSpPr>
          <p:cNvPr id="1053" name="Rectangle 1052">
            <a:extLst>
              <a:ext uri="{FF2B5EF4-FFF2-40B4-BE49-F238E27FC236}">
                <a16:creationId xmlns:a16="http://schemas.microsoft.com/office/drawing/2014/main" id="{49CF8FC2-6B51-4DBF-B768-CFDBE808E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83158" y="1907554"/>
            <a:ext cx="6065538" cy="41252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C0F6A5CF-776F-8ECC-2999-6F11BE5F2E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52697" y="1964346"/>
            <a:ext cx="2578721" cy="1934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CC84C09F-999D-2B9A-28C3-D7A39E4F7E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67317" y="1971951"/>
            <a:ext cx="2633030" cy="1912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People working out in a gym&#10;&#10;Description automatically generated with medium confidence">
            <a:extLst>
              <a:ext uri="{FF2B5EF4-FFF2-40B4-BE49-F238E27FC236}">
                <a16:creationId xmlns:a16="http://schemas.microsoft.com/office/drawing/2014/main" id="{155C3ECC-C3F9-AB4D-4905-C1061272B7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30659" y="3989360"/>
            <a:ext cx="2611604" cy="1958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 group of people sitting on lawn chairs in front of a building&#10;&#10;Description automatically generated with low confidence">
            <a:extLst>
              <a:ext uri="{FF2B5EF4-FFF2-40B4-BE49-F238E27FC236}">
                <a16:creationId xmlns:a16="http://schemas.microsoft.com/office/drawing/2014/main" id="{5422EA34-8C7D-AA48-164E-690E2105CB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03639" y="4002060"/>
            <a:ext cx="2596708" cy="1947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15DDE2-4019-75EA-FA1A-3B713A3498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9233562" y="2578525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b="1" kern="1200" cap="all" spc="300" baseline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Informational overview</a:t>
            </a:r>
          </a:p>
        </p:txBody>
      </p:sp>
      <p:cxnSp>
        <p:nvCxnSpPr>
          <p:cNvPr id="1055" name="Straight Connector 1054">
            <a:extLst>
              <a:ext uri="{FF2B5EF4-FFF2-40B4-BE49-F238E27FC236}">
                <a16:creationId xmlns:a16="http://schemas.microsoft.com/office/drawing/2014/main" id="{4A727C2E-6920-48AB-ACF5-251D5B91C7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748698" y="334928"/>
            <a:ext cx="0" cy="6188146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B9015B-FE1D-C33A-2B24-3F852C719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21701" y="5672706"/>
            <a:ext cx="951908" cy="75467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81D2C36F-4504-47C0-B82F-A167342A2754}" type="slidenum">
              <a:rPr lang="en-US" smtClean="0"/>
              <a:pPr>
                <a:spcAft>
                  <a:spcPts val="600"/>
                </a:spcAft>
              </a:pPr>
              <a:t>8</a:t>
            </a:fld>
            <a:endParaRPr lang="en-US"/>
          </a:p>
        </p:txBody>
      </p:sp>
      <p:sp>
        <p:nvSpPr>
          <p:cNvPr id="1057" name="Rectangle 1056">
            <a:extLst>
              <a:ext uri="{FF2B5EF4-FFF2-40B4-BE49-F238E27FC236}">
                <a16:creationId xmlns:a16="http://schemas.microsoft.com/office/drawing/2014/main" id="{B4B94F9D-3AFE-40F8-A0BC-CC3ABE675C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7744" y="334928"/>
            <a:ext cx="11456511" cy="618814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59" name="Straight Connector 1058">
            <a:extLst>
              <a:ext uri="{FF2B5EF4-FFF2-40B4-BE49-F238E27FC236}">
                <a16:creationId xmlns:a16="http://schemas.microsoft.com/office/drawing/2014/main" id="{6C95FEEC-86B9-448D-9986-5E1C6064E0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57533" y="1901960"/>
            <a:ext cx="10389062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1" name="Straight Connector 1060">
            <a:extLst>
              <a:ext uri="{FF2B5EF4-FFF2-40B4-BE49-F238E27FC236}">
                <a16:creationId xmlns:a16="http://schemas.microsoft.com/office/drawing/2014/main" id="{65B29B25-CC6E-4317-BE17-C17D211FDF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73060" y="6047437"/>
            <a:ext cx="10375638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3" name="Straight Connector 1062">
            <a:extLst>
              <a:ext uri="{FF2B5EF4-FFF2-40B4-BE49-F238E27FC236}">
                <a16:creationId xmlns:a16="http://schemas.microsoft.com/office/drawing/2014/main" id="{99E1BA52-E54C-4899-AA06-453AF0E5E6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86300" y="1897626"/>
            <a:ext cx="0" cy="4149811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5" name="Straight Connector 1064">
            <a:extLst>
              <a:ext uri="{FF2B5EF4-FFF2-40B4-BE49-F238E27FC236}">
                <a16:creationId xmlns:a16="http://schemas.microsoft.com/office/drawing/2014/main" id="{DE34937D-2CAB-4D6E-B21F-36AAE9D5B1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83158" y="3952320"/>
            <a:ext cx="6068683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7" name="Straight Connector 1066">
            <a:extLst>
              <a:ext uri="{FF2B5EF4-FFF2-40B4-BE49-F238E27FC236}">
                <a16:creationId xmlns:a16="http://schemas.microsoft.com/office/drawing/2014/main" id="{AD64C76B-F775-4262-8730-DDC4DAF00B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715290" y="1907554"/>
            <a:ext cx="0" cy="4142438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82930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BCDC4-B966-637F-66F7-AFE0F64D5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Perks </a:t>
            </a:r>
          </a:p>
        </p:txBody>
      </p:sp>
      <p:graphicFrame>
        <p:nvGraphicFramePr>
          <p:cNvPr id="9" name="Content Placeholder 2">
            <a:extLst>
              <a:ext uri="{FF2B5EF4-FFF2-40B4-BE49-F238E27FC236}">
                <a16:creationId xmlns:a16="http://schemas.microsoft.com/office/drawing/2014/main" id="{254CCF5D-F830-DF74-5A51-D447BB6D46A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75875951"/>
              </p:ext>
            </p:extLst>
          </p:nvPr>
        </p:nvGraphicFramePr>
        <p:xfrm>
          <a:off x="838199" y="2108595"/>
          <a:ext cx="9527275" cy="36439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6CE3B9-5B7E-B603-9304-169952852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Informational overview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7AADCD-9DBD-DC83-EE4F-6F3C89A9B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9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A507E3C6-5524-4899-281A-D0407A15FD36}"/>
              </a:ext>
            </a:extLst>
          </p:cNvPr>
          <p:cNvSpPr txBox="1">
            <a:spLocks/>
          </p:cNvSpPr>
          <p:nvPr/>
        </p:nvSpPr>
        <p:spPr>
          <a:xfrm>
            <a:off x="3544436" y="140053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50" b="1" kern="1200" cap="all" spc="3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At-a-glance</a:t>
            </a:r>
          </a:p>
        </p:txBody>
      </p:sp>
    </p:spTree>
    <p:extLst>
      <p:ext uri="{BB962C8B-B14F-4D97-AF65-F5344CB8AC3E}">
        <p14:creationId xmlns:p14="http://schemas.microsoft.com/office/powerpoint/2010/main" val="5277418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FDD989F-EB09-444D-A035-5AB121E9F6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EC491AA-162B-48F4-800A-DDD4634010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59C28DC-C15C-4518-9BFF-1C616FAAB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7744" y="334928"/>
            <a:ext cx="11456511" cy="618814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C4632B-FA35-8675-C0B4-B53B1B48E2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2397440"/>
            <a:ext cx="2921000" cy="1587485"/>
          </a:xfrm>
        </p:spPr>
        <p:txBody>
          <a:bodyPr anchor="t">
            <a:normAutofit fontScale="90000"/>
          </a:bodyPr>
          <a:lstStyle/>
          <a:p>
            <a:pPr algn="ctr"/>
            <a:r>
              <a:rPr lang="en-US" sz="5400" dirty="0">
                <a:solidFill>
                  <a:schemeClr val="accent1">
                    <a:lumMod val="75000"/>
                  </a:schemeClr>
                </a:solidFill>
              </a:rPr>
              <a:t>College</a:t>
            </a:r>
            <a:br>
              <a:rPr lang="en-US" sz="54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5400" dirty="0">
                <a:solidFill>
                  <a:schemeClr val="accent1">
                    <a:lumMod val="75000"/>
                  </a:schemeClr>
                </a:solidFill>
              </a:rPr>
              <a:t>Courses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344AEC7-1D13-4017-A59D-22E452832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748698" y="334928"/>
            <a:ext cx="0" cy="6188146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86043E-1D18-FEBC-B357-53EB609B64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9233562" y="2578525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b="1" kern="1200" cap="all" spc="300" baseline="0">
                <a:latin typeface="+mn-lt"/>
                <a:ea typeface="+mn-ea"/>
                <a:cs typeface="+mn-cs"/>
              </a:rPr>
              <a:t>Informational overview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5390FCB-B181-4E95-8776-928321587B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73060" y="6047437"/>
            <a:ext cx="10375638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0F36C4-CC04-C1F9-C99B-A8BA23D1B7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21701" y="5672706"/>
            <a:ext cx="951908" cy="754673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81D2C36F-4504-47C0-B82F-A167342A2754}" type="slidenum">
              <a:rPr lang="en-US" smtClean="0"/>
              <a:pPr>
                <a:spcAft>
                  <a:spcPts val="600"/>
                </a:spcAft>
              </a:pPr>
              <a:t>10</a:t>
            </a:fld>
            <a:endParaRPr lang="en-US"/>
          </a:p>
        </p:txBody>
      </p:sp>
      <p:graphicFrame>
        <p:nvGraphicFramePr>
          <p:cNvPr id="8" name="Content Placeholder 2">
            <a:extLst>
              <a:ext uri="{FF2B5EF4-FFF2-40B4-BE49-F238E27FC236}">
                <a16:creationId xmlns:a16="http://schemas.microsoft.com/office/drawing/2014/main" id="{FF789247-832B-E847-D038-070B95A7300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42205118"/>
              </p:ext>
            </p:extLst>
          </p:nvPr>
        </p:nvGraphicFramePr>
        <p:xfrm>
          <a:off x="4906296" y="800101"/>
          <a:ext cx="5458491" cy="495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4" name="Group 3">
            <a:extLst>
              <a:ext uri="{FF2B5EF4-FFF2-40B4-BE49-F238E27FC236}">
                <a16:creationId xmlns:a16="http://schemas.microsoft.com/office/drawing/2014/main" id="{8667E669-742C-3914-AC30-5B511B584A61}"/>
              </a:ext>
            </a:extLst>
          </p:cNvPr>
          <p:cNvGrpSpPr/>
          <p:nvPr/>
        </p:nvGrpSpPr>
        <p:grpSpPr>
          <a:xfrm>
            <a:off x="3366754" y="1832210"/>
            <a:ext cx="7031214" cy="1952830"/>
            <a:chOff x="0" y="1113845"/>
            <a:chExt cx="7031214" cy="195283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1F2CD38-4331-A7A9-2383-69A51C5117E8}"/>
                </a:ext>
              </a:extLst>
            </p:cNvPr>
            <p:cNvSpPr/>
            <p:nvPr/>
          </p:nvSpPr>
          <p:spPr>
            <a:xfrm>
              <a:off x="0" y="2354595"/>
              <a:ext cx="5458491" cy="712080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4C2C107-8718-6083-5158-98C7A39DE8B8}"/>
                </a:ext>
              </a:extLst>
            </p:cNvPr>
            <p:cNvSpPr txBox="1"/>
            <p:nvPr/>
          </p:nvSpPr>
          <p:spPr>
            <a:xfrm>
              <a:off x="1572723" y="1113845"/>
              <a:ext cx="5458491" cy="71208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3307" tIns="25400" rIns="142240" bIns="25400" numCol="1" spcCol="1270" anchor="t" anchorCtr="0">
              <a:noAutofit/>
            </a:bodyPr>
            <a:lstStyle/>
            <a:p>
              <a:pPr marL="228600" lvl="1" indent="-2286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20000"/>
                </a:spcAft>
                <a:buFont typeface="Wingdings" pitchFamily="2" charset="2"/>
                <a:buChar char="v"/>
              </a:pPr>
              <a:r>
                <a:rPr lang="en-US" sz="1200" b="0" i="0" dirty="0">
                  <a:solidFill>
                    <a:schemeClr val="tx1"/>
                  </a:solidFill>
                  <a:effectLst/>
                </a:rPr>
                <a:t>Disney College Program remains recommended for up to nine (9) credits by the American Council on Education</a:t>
              </a:r>
            </a:p>
            <a:p>
              <a:pPr marL="228600" lvl="1" indent="-2286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20000"/>
                </a:spcAft>
                <a:buFont typeface="Wingdings" pitchFamily="2" charset="2"/>
                <a:buChar char="v"/>
              </a:pPr>
              <a:r>
                <a:rPr lang="en-US" sz="1200" b="0" i="0" dirty="0">
                  <a:solidFill>
                    <a:schemeClr val="tx1"/>
                  </a:solidFill>
                  <a:effectLst/>
                </a:rPr>
                <a:t>Disney Programs performance evaluation that can be completed for participants needing one as a part of an internship requirement. Important…All they need to do is formally request one from a leader in their work location 2-4 weeks prior to their departure date.</a:t>
              </a:r>
            </a:p>
            <a:p>
              <a:pPr marL="228600" lvl="1" indent="-2286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20000"/>
                </a:spcAft>
                <a:buFont typeface="Wingdings" pitchFamily="2" charset="2"/>
                <a:buChar char="v"/>
              </a:pPr>
              <a:endParaRPr lang="en-US" sz="1200" kern="1200" dirty="0">
                <a:solidFill>
                  <a:schemeClr val="tx1"/>
                </a:solidFill>
              </a:endParaRPr>
            </a:p>
            <a:p>
              <a:pPr marL="228600" lvl="1" indent="-2286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20000"/>
                </a:spcAft>
                <a:buFont typeface="Wingdings" pitchFamily="2" charset="2"/>
                <a:buChar char="v"/>
              </a:pPr>
              <a:endParaRPr lang="en-US" sz="1200" dirty="0">
                <a:solidFill>
                  <a:schemeClr val="tx1"/>
                </a:solidFill>
              </a:endParaRPr>
            </a:p>
            <a:p>
              <a:pPr marL="228600" lvl="1" indent="-2286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20000"/>
                </a:spcAft>
                <a:buFont typeface="Wingdings" pitchFamily="2" charset="2"/>
                <a:buChar char="v"/>
              </a:pPr>
              <a:endParaRPr lang="en-US" sz="1200" kern="12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307503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91E21-9720-512E-B013-D30E7F43F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Zoom Sessions: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9982F4-801B-3D07-3B69-60F7886277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285750" algn="l">
              <a:buFont typeface="Wingdings" pitchFamily="2" charset="2"/>
              <a:buChar char="v"/>
            </a:pPr>
            <a:r>
              <a:rPr lang="en-US" sz="1800" b="1" i="0" dirty="0">
                <a:effectLst/>
                <a:latin typeface="inherit"/>
              </a:rPr>
              <a:t>Tuesday Sept 26 | 3:00-3:45PM</a:t>
            </a:r>
          </a:p>
          <a:p>
            <a:pPr marL="514350" indent="-285750" algn="l">
              <a:buFont typeface="Wingdings" pitchFamily="2" charset="2"/>
              <a:buChar char="v"/>
            </a:pPr>
            <a:r>
              <a:rPr lang="en-US" b="1" dirty="0">
                <a:latin typeface="inherit"/>
              </a:rPr>
              <a:t>Wednesday Sept 27 | 12:00-12:45PM</a:t>
            </a:r>
          </a:p>
          <a:p>
            <a:pPr marL="514350" indent="-285750" algn="l">
              <a:buFont typeface="Wingdings" pitchFamily="2" charset="2"/>
              <a:buChar char="v"/>
            </a:pPr>
            <a:r>
              <a:rPr lang="en-US" sz="1800" b="1" i="0" dirty="0">
                <a:effectLst/>
                <a:latin typeface="inherit"/>
              </a:rPr>
              <a:t>Thurs</a:t>
            </a:r>
            <a:r>
              <a:rPr lang="en-US" b="1" dirty="0">
                <a:latin typeface="inherit"/>
              </a:rPr>
              <a:t>day Sept 28 | 3:00-3:45PM</a:t>
            </a:r>
          </a:p>
          <a:p>
            <a:pPr marL="514350" indent="-285750" algn="l">
              <a:buFont typeface="Wingdings" pitchFamily="2" charset="2"/>
              <a:buChar char="v"/>
            </a:pPr>
            <a:endParaRPr lang="en-US" sz="1800" b="1" i="0" dirty="0">
              <a:effectLst/>
              <a:latin typeface="inherit"/>
            </a:endParaRPr>
          </a:p>
          <a:p>
            <a:pPr marL="514350" indent="-285750" algn="l">
              <a:buFont typeface="Wingdings" pitchFamily="2" charset="2"/>
              <a:buChar char="v"/>
            </a:pPr>
            <a:r>
              <a:rPr lang="en-US" sz="1800" b="0" i="0" dirty="0">
                <a:effectLst/>
                <a:latin typeface="Calibri" panose="020F0502020204030204" pitchFamily="34" charset="0"/>
              </a:rPr>
              <a:t>https://events.zoom.us/ev/AmX4om68FqBVoNHfLyZj7ywdjDk_XDX78plKoHp9AZt5e4TPOsRf~AggLXsr32QYFjq8BlYLZ5I06Dg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564795-648E-8446-CA1B-4A1A8C079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Informational overview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6F947C-3B4A-D965-3315-99A1AF2FB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3399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FDD989F-EB09-444D-A035-5AB121E9F6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EC491AA-162B-48F4-800A-DDD4634010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59C28DC-C15C-4518-9BFF-1C616FAAB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7744" y="334926"/>
            <a:ext cx="11456511" cy="618814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D82A3C-EFD2-2A26-170C-98F9E816B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513" y="586798"/>
            <a:ext cx="9396733" cy="1086646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Contact Information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344AEC7-1D13-4017-A59D-22E452832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748698" y="334926"/>
            <a:ext cx="0" cy="6188148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AE2FE7-2D97-7D12-8996-A2BCD4256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9233562" y="2578525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Informational overview</a:t>
            </a:r>
            <a:endParaRPr lang="en-US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5390FCB-B181-4E95-8776-928321587B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73060" y="6047437"/>
            <a:ext cx="10375638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241C77-717E-14E8-82CC-9E0106474A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21701" y="5672706"/>
            <a:ext cx="951908" cy="754673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81D2C36F-4504-47C0-B82F-A167342A2754}" type="slidenum">
              <a:rPr lang="en-US" smtClean="0"/>
              <a:pPr>
                <a:spcAft>
                  <a:spcPts val="600"/>
                </a:spcAft>
              </a:pPr>
              <a:t>12</a:t>
            </a:fld>
            <a:endParaRPr lang="en-US"/>
          </a:p>
        </p:txBody>
      </p:sp>
      <p:graphicFrame>
        <p:nvGraphicFramePr>
          <p:cNvPr id="8" name="Content Placeholder 2">
            <a:extLst>
              <a:ext uri="{FF2B5EF4-FFF2-40B4-BE49-F238E27FC236}">
                <a16:creationId xmlns:a16="http://schemas.microsoft.com/office/drawing/2014/main" id="{ACCA22E0-8BCE-26C8-DEDF-6328B83E2CE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10411108"/>
              </p:ext>
            </p:extLst>
          </p:nvPr>
        </p:nvGraphicFramePr>
        <p:xfrm>
          <a:off x="838200" y="2108200"/>
          <a:ext cx="9526588" cy="34635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9" name="Group 8">
            <a:extLst>
              <a:ext uri="{FF2B5EF4-FFF2-40B4-BE49-F238E27FC236}">
                <a16:creationId xmlns:a16="http://schemas.microsoft.com/office/drawing/2014/main" id="{E972904F-2F52-CC87-140F-85AA6322AF86}"/>
              </a:ext>
            </a:extLst>
          </p:cNvPr>
          <p:cNvGrpSpPr/>
          <p:nvPr/>
        </p:nvGrpSpPr>
        <p:grpSpPr>
          <a:xfrm>
            <a:off x="4267772" y="3413961"/>
            <a:ext cx="6097016" cy="892958"/>
            <a:chOff x="3429571" y="113312"/>
            <a:chExt cx="6097016" cy="892958"/>
          </a:xfrm>
        </p:grpSpPr>
        <p:sp>
          <p:nvSpPr>
            <p:cNvPr id="10" name="Rectangle: Top Corners Rounded 9">
              <a:extLst>
                <a:ext uri="{FF2B5EF4-FFF2-40B4-BE49-F238E27FC236}">
                  <a16:creationId xmlns:a16="http://schemas.microsoft.com/office/drawing/2014/main" id="{EDFD48F6-E1A6-67E9-AD95-A757C07CDA67}"/>
                </a:ext>
              </a:extLst>
            </p:cNvPr>
            <p:cNvSpPr/>
            <p:nvPr/>
          </p:nvSpPr>
          <p:spPr>
            <a:xfrm rot="5400000">
              <a:off x="6031600" y="-2488717"/>
              <a:ext cx="892958" cy="6097016"/>
            </a:xfrm>
            <a:prstGeom prst="round2SameRect">
              <a:avLst/>
            </a:pr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1" name="Rectangle: Top Corners Rounded 4">
              <a:extLst>
                <a:ext uri="{FF2B5EF4-FFF2-40B4-BE49-F238E27FC236}">
                  <a16:creationId xmlns:a16="http://schemas.microsoft.com/office/drawing/2014/main" id="{F6C0CBCB-6D2C-8EB7-2843-4A71EE971A05}"/>
                </a:ext>
              </a:extLst>
            </p:cNvPr>
            <p:cNvSpPr txBox="1"/>
            <p:nvPr/>
          </p:nvSpPr>
          <p:spPr>
            <a:xfrm>
              <a:off x="3429572" y="156902"/>
              <a:ext cx="6053425" cy="80577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7150" tIns="28575" rIns="57150" bIns="28575" numCol="1" spcCol="1270" anchor="ctr" anchorCtr="0">
              <a:noAutofit/>
            </a:bodyPr>
            <a:lstStyle/>
            <a:p>
              <a:pPr marL="114300" lvl="1" indent="-114300" algn="l" defTabSz="666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Wingdings" pitchFamily="2" charset="2"/>
                <a:buChar char="v"/>
              </a:pPr>
              <a:r>
                <a:rPr lang="en-US" sz="1500" dirty="0"/>
                <a:t>s</a:t>
              </a:r>
              <a:r>
                <a:rPr lang="en-US" sz="1500" kern="1200" dirty="0"/>
                <a:t>upport.disneyprograms.com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079518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498863-3E94-097E-89D7-038B6A01AC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dirty="0" err="1"/>
              <a:t>Svsu</a:t>
            </a:r>
            <a:r>
              <a:rPr lang="en-US" dirty="0"/>
              <a:t> Disney alumni association google site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ED43B2-BBA3-951B-753C-19003BED5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13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523A976-7308-627F-0C46-14A1353EB7B2}"/>
              </a:ext>
            </a:extLst>
          </p:cNvPr>
          <p:cNvSpPr txBox="1"/>
          <p:nvPr/>
        </p:nvSpPr>
        <p:spPr>
          <a:xfrm>
            <a:off x="5549528" y="5680710"/>
            <a:ext cx="53289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https://sites.google.com/view/svsudisneyalumni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A2287F3-D9CF-3351-D759-29C12505C9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875" y="415144"/>
            <a:ext cx="4939553" cy="246393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C53E593-62FF-3D52-DD8D-F6474FD444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0074" y="1013011"/>
            <a:ext cx="4587863" cy="448235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8A51207-11B8-5F6C-8E80-5C237E566A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3483" y="3168062"/>
            <a:ext cx="3685583" cy="3427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6812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498863-3E94-097E-89D7-038B6A01AC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Current participants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ED43B2-BBA3-951B-753C-19003BED5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14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523A976-7308-627F-0C46-14A1353EB7B2}"/>
              </a:ext>
            </a:extLst>
          </p:cNvPr>
          <p:cNvSpPr txBox="1"/>
          <p:nvPr/>
        </p:nvSpPr>
        <p:spPr>
          <a:xfrm>
            <a:off x="8331510" y="6058047"/>
            <a:ext cx="22591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Madison Bourgeois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FE9D59B-696F-7FD0-F04A-785F1ECB35F2}"/>
              </a:ext>
            </a:extLst>
          </p:cNvPr>
          <p:cNvSpPr txBox="1"/>
          <p:nvPr/>
        </p:nvSpPr>
        <p:spPr>
          <a:xfrm>
            <a:off x="2102600" y="6143185"/>
            <a:ext cx="22591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Courtney </a:t>
            </a:r>
            <a:r>
              <a:rPr lang="en-US" dirty="0" err="1"/>
              <a:t>Kalkman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830C53D-6E75-7064-8D9E-EA802CB4C611}"/>
              </a:ext>
            </a:extLst>
          </p:cNvPr>
          <p:cNvSpPr txBox="1"/>
          <p:nvPr/>
        </p:nvSpPr>
        <p:spPr>
          <a:xfrm>
            <a:off x="318963" y="288075"/>
            <a:ext cx="22591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Samantha Carpenter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8BB757E-9D86-D1C6-C534-C1680229AB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4446" y="328807"/>
            <a:ext cx="2210840" cy="294778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C69CA69-B878-53B3-DE7F-4059707F11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069" y="703687"/>
            <a:ext cx="2125721" cy="283429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31D58FF-DFD3-647E-43A8-324BBF0C14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7605" y="2430265"/>
            <a:ext cx="2765862" cy="362778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1D89BB1-0305-FBA6-52A5-977D9C8375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53376" y="337930"/>
            <a:ext cx="3546107" cy="265545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40D1C90-79B1-92C8-3A10-6C8D06CF87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25305" y="337930"/>
            <a:ext cx="2628329" cy="350851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F312646-144C-4F7E-7C10-955C14B6C9B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85008" y="3528912"/>
            <a:ext cx="2589222" cy="265545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E4B5EE8-1368-30BB-F8E6-8C3F998426B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2931" y="3496797"/>
            <a:ext cx="2589222" cy="2687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070137"/>
      </p:ext>
    </p:extLst>
  </p:cSld>
  <p:clrMapOvr>
    <a:masterClrMapping/>
  </p:clrMapOvr>
</p:sld>
</file>

<file path=ppt/theme/theme1.xml><?xml version="1.0" encoding="utf-8"?>
<a:theme xmlns:a="http://schemas.openxmlformats.org/drawingml/2006/main" name="MemoVTI">
  <a:themeElements>
    <a:clrScheme name="AnalogousFromLightSeedLeftStep">
      <a:dk1>
        <a:srgbClr val="000000"/>
      </a:dk1>
      <a:lt1>
        <a:srgbClr val="FFFFFF"/>
      </a:lt1>
      <a:dk2>
        <a:srgbClr val="3B213A"/>
      </a:dk2>
      <a:lt2>
        <a:srgbClr val="E3E2E8"/>
      </a:lt2>
      <a:accent1>
        <a:srgbClr val="93A94E"/>
      </a:accent1>
      <a:accent2>
        <a:srgbClr val="B6A03C"/>
      </a:accent2>
      <a:accent3>
        <a:srgbClr val="EA8946"/>
      </a:accent3>
      <a:accent4>
        <a:srgbClr val="EB4E4F"/>
      </a:accent4>
      <a:accent5>
        <a:srgbClr val="EE6EA5"/>
      </a:accent5>
      <a:accent6>
        <a:srgbClr val="EB4ED2"/>
      </a:accent6>
      <a:hlink>
        <a:srgbClr val="7A69AE"/>
      </a:hlink>
      <a:folHlink>
        <a:srgbClr val="7F7F7F"/>
      </a:folHlink>
    </a:clrScheme>
    <a:fontScheme name="Elephant Univers Condensed">
      <a:majorFont>
        <a:latin typeface="Elephant"/>
        <a:ea typeface=""/>
        <a:cs typeface=""/>
      </a:majorFont>
      <a:minorFont>
        <a:latin typeface="Univers Condense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moVTI" id="{DF30D94D-D909-45F8-8565-C675708280D4}" vid="{636A8D8B-0354-48FA-9492-83E81C2616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668</TotalTime>
  <Words>509</Words>
  <Application>Microsoft Office PowerPoint</Application>
  <PresentationFormat>Widescreen</PresentationFormat>
  <Paragraphs>154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Calibri</vt:lpstr>
      <vt:lpstr>Elephant</vt:lpstr>
      <vt:lpstr>inherit</vt:lpstr>
      <vt:lpstr>Univers Condensed</vt:lpstr>
      <vt:lpstr>Wingdings</vt:lpstr>
      <vt:lpstr>MemoVTI</vt:lpstr>
      <vt:lpstr>Disney College Program Overview </vt:lpstr>
      <vt:lpstr>PowerPoint Presentation</vt:lpstr>
      <vt:lpstr>to note:</vt:lpstr>
      <vt:lpstr>Types of Programs</vt:lpstr>
      <vt:lpstr>Importance?</vt:lpstr>
      <vt:lpstr>Application Process</vt:lpstr>
      <vt:lpstr>Fees</vt:lpstr>
      <vt:lpstr>Housing</vt:lpstr>
      <vt:lpstr>Perks </vt:lpstr>
      <vt:lpstr>College Courses</vt:lpstr>
      <vt:lpstr>Zoom Sessions:</vt:lpstr>
      <vt:lpstr>Contact Information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 a glance…</dc:title>
  <dc:creator>Pangshoua Yang</dc:creator>
  <cp:lastModifiedBy>Teresa M. George</cp:lastModifiedBy>
  <cp:revision>35</cp:revision>
  <dcterms:created xsi:type="dcterms:W3CDTF">2023-01-25T00:42:14Z</dcterms:created>
  <dcterms:modified xsi:type="dcterms:W3CDTF">2023-09-25T18:40:59Z</dcterms:modified>
</cp:coreProperties>
</file>